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5" r:id="rId6"/>
    <p:sldId id="263" r:id="rId7"/>
    <p:sldId id="260" r:id="rId8"/>
    <p:sldId id="269" r:id="rId9"/>
    <p:sldId id="267" r:id="rId10"/>
    <p:sldId id="259" r:id="rId11"/>
    <p:sldId id="266" r:id="rId12"/>
    <p:sldId id="268" r:id="rId13"/>
    <p:sldId id="261" r:id="rId14"/>
    <p:sldId id="270" r:id="rId15"/>
    <p:sldId id="271" r:id="rId16"/>
    <p:sldId id="273" r:id="rId17"/>
    <p:sldId id="272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8" d="100"/>
          <a:sy n="88" d="100"/>
        </p:scale>
        <p:origin x="-1282" y="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zer\Desktop\&#1056;&#1072;&#1073;&#1086;&#1095;&#1080;&#1081;%20&#1089;&#1090;&#1086;&#1083;\&#1045;&#1087;&#1088;&#1077;&#1074;%20&#1040;.&#1071;\&#1040;&#1088;&#1090;&#1080;&#1083;&#1083;&#1077;&#1088;&#1080;&#1089;&#1090;&#1099;%20&#1090;&#1086;&#1095;&#1085;&#1077;&#1081;%20&#1087;&#1088;&#1080;&#1094;&#1077;&#1083;%205%20&#1084;&#1080;&#1085;&#1091;&#1090;.mp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1%83%D1%81%D0%B5%D0%B2,_%D0%92%D0%B8%D0%BA%D1%82%D0%BE%D1%80_%D0%9C%D0%B8%D1%85%D0%B0%D0%B9%D0%BB%D0%BE%D0%B2%D0%B8%D1%87_(%D0%BF%D0%BE%D1%8D%D1%82)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zer\Desktop\&#1056;&#1072;&#1073;&#1086;&#1095;&#1080;&#1081;%20&#1089;&#1090;&#1086;&#1083;\&#1045;&#1087;&#1088;&#1077;&#1074;%20&#1040;.&#1071;\&#1052;&#1072;&#1088;&#1096;%20&#1072;&#1088;&#1090;&#1080;&#1083;&#1083;&#1077;&#1088;&#1080;&#1089;&#1090;&#1086;&#1074;%20&#1040;&#1088;&#1090;&#1080;&#1083;&#1083;&#1077;&#1088;&#1080;&#1089;&#1090;&#1099;%20&#1057;&#1090;&#1072;&#1083;&#1080;&#1085;%20&#1076;&#1072;&#1083;%20&#1087;&#1088;&#1080;&#1082;&#1072;&#1079;.mp4" TargetMode="External"/><Relationship Id="rId5" Type="http://schemas.openxmlformats.org/officeDocument/2006/relationships/image" Target="../media/image25.png"/><Relationship Id="rId4" Type="http://schemas.openxmlformats.org/officeDocument/2006/relationships/hyperlink" Target="https://ru.wikipedia.org/wiki/%D0%A5%D1%80%D0%B5%D0%BD%D0%BD%D0%B8%D0%BA%D0%BE%D0%B2,_%D0%A2%D0%B8%D1%85%D0%BE%D0%BD_%D0%9D%D0%B8%D0%BA%D0%BE%D0%BB%D0%B0%D0%B5%D0%B2%D0%B8%D1%87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 t="16554" r="11709" b="18607"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 l="18900" t="23625" r="17786" b="24401"/>
          <a:stretch>
            <a:fillRect/>
          </a:stretch>
        </p:blipFill>
        <p:spPr bwMode="auto">
          <a:xfrm>
            <a:off x="3157343" y="4869161"/>
            <a:ext cx="2422769" cy="1988840"/>
          </a:xfrm>
          <a:prstGeom prst="rect">
            <a:avLst/>
          </a:prstGeom>
          <a:noFill/>
        </p:spPr>
      </p:pic>
      <p:pic>
        <p:nvPicPr>
          <p:cNvPr id="5" name="Рисунок 4" descr="https://sun9-1.userapi.com/s/v1/if2/0VMH3xhmHWfdWK1hHYQubSfq7ADlyu3TOrywoVSLRkoLbK2_jK9ZRLExLhRNMZIhdRvUxO97w2AtGsr_-MhaZCYV.jpg?size=158x269&amp;quality=96&amp;type=albu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3635896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un9-68.userapi.com/s/v1/if2/e04t3GRNw5vH3_9FhUD0k05QfBUtAYaEdz-Bkke2QUKp1OYV54X7z_lCdN8zUGrjqEzotcLpZm9sA1yYvsWtzaMK.jpg?size=1280x960&amp;quality=95&amp;type=albu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1609" y="476672"/>
            <a:ext cx="5362391" cy="4019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21315"/>
          </a:xfrm>
          <a:prstGeom prst="rect">
            <a:avLst/>
          </a:prstGeom>
          <a:noFill/>
        </p:spPr>
      </p:pic>
      <p:pic>
        <p:nvPicPr>
          <p:cNvPr id="6" name="Рисунок 5" descr="https://sun9-15.userapi.com/s/v1/if2/4GQEczFvfQ1k_3LBJzWJgIJJs8RojU2AIzSYXwRpJIx43gihpWB6D8r5dM4ZYB4_3Tt7sIhIWazL6M7IEd5uOZb6.jpg?size=489x653&amp;quality=96&amp;type=albu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132856"/>
            <a:ext cx="3528392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21315"/>
          </a:xfrm>
          <a:prstGeom prst="rect">
            <a:avLst/>
          </a:prstGeom>
          <a:noFill/>
        </p:spPr>
      </p:pic>
      <p:pic>
        <p:nvPicPr>
          <p:cNvPr id="19458" name="Picture 2" descr="https://sun9-17.userapi.com/s/v1/if2/dDXngU0ENlbpQ2viY_i6ki5OmSeKSEyKSk94mdsdd8D0_hZCCIhnVIgrqMPIZUPxq0zyP5pzbJdHvv0xqfeDSWtp.jpg?quality=96&amp;as=32x43,48x64,72x97,108x145,160x215,240x322,360x483,480x644,540x724,640x858,716x960&amp;from=bu&amp;u=Lnwn-PFhKrMiYokEOQwRrc2ksVswhFf_Qd6nksnQiaI&amp;cs=602x8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232837"/>
            <a:ext cx="3450005" cy="4625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28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Памятник </a:t>
            </a:r>
            <a:r>
              <a:rPr lang="ru-RU" dirty="0" smtClean="0"/>
              <a:t>героям-артиллеристам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sun9-7.userapi.com/impg/ufPYmeVeaXakKLl3FjkQH0mq5yScvQuiH51hRg/IBspBUryhx0.jpg?size=688x900&amp;quality=95&amp;sign=ed0da0a6ece4669d001bfab25bd13248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69202"/>
            <a:ext cx="4698404" cy="5688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Установить памятник  на Тепловских высотах было решено  в августе 1943 года,  сразу после окончания боев на Курской дуге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04664"/>
            <a:ext cx="4355976" cy="571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Первый памятник артиллеристам ВОВ  был установлен на Тепловских высотах еще в  1943 году. - 95384827434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4664"/>
            <a:ext cx="4139952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Песня артиллеристов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(Артиллеристы, точней прицел!) </a:t>
            </a:r>
            <a:br>
              <a:rPr lang="ru-RU" sz="2800" dirty="0" smtClean="0"/>
            </a:br>
            <a:r>
              <a:rPr lang="ru-RU" sz="2800" dirty="0" smtClean="0"/>
              <a:t> Музыка: Дм. и Дан. </a:t>
            </a:r>
            <a:r>
              <a:rPr lang="ru-RU" sz="2800" dirty="0" err="1" smtClean="0"/>
              <a:t>Покрасс</a:t>
            </a:r>
            <a:r>
              <a:rPr lang="ru-RU" sz="2800" dirty="0" smtClean="0"/>
              <a:t>. </a:t>
            </a:r>
            <a:r>
              <a:rPr lang="ru-RU" sz="2800" dirty="0" smtClean="0"/>
              <a:t>Слова: В. Лебедев-Кумач</a:t>
            </a:r>
            <a:endParaRPr lang="ru-RU" sz="2800" dirty="0"/>
          </a:p>
        </p:txBody>
      </p:sp>
      <p:pic>
        <p:nvPicPr>
          <p:cNvPr id="4" name="Артиллеристы точней прицел 5 минут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19672" y="1945141"/>
            <a:ext cx="6168082" cy="4912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2194"/>
          </a:xfrm>
        </p:spPr>
        <p:txBody>
          <a:bodyPr>
            <a:normAutofit/>
          </a:bodyPr>
          <a:lstStyle/>
          <a:p>
            <a:r>
              <a:rPr lang="ru-RU" sz="2700" b="1" dirty="0" smtClean="0"/>
              <a:t>Марш артиллеристов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(</a:t>
            </a:r>
            <a:r>
              <a:rPr lang="ru-RU" sz="2700" dirty="0" smtClean="0"/>
              <a:t>Артиллеристы,  </a:t>
            </a:r>
            <a:r>
              <a:rPr lang="ru-RU" sz="2700" dirty="0" smtClean="0"/>
              <a:t>Сталин дал </a:t>
            </a:r>
            <a:r>
              <a:rPr lang="ru-RU" sz="2700" dirty="0" smtClean="0"/>
              <a:t>приказ)</a:t>
            </a:r>
            <a:br>
              <a:rPr lang="ru-RU" sz="2700" dirty="0" smtClean="0"/>
            </a:br>
            <a:r>
              <a:rPr lang="ru-RU" sz="3100" dirty="0" smtClean="0">
                <a:solidFill>
                  <a:srgbClr val="002060"/>
                </a:solidFill>
              </a:rPr>
              <a:t> Слова </a:t>
            </a:r>
            <a:r>
              <a:rPr lang="ru-RU" sz="3100" dirty="0" smtClean="0">
                <a:solidFill>
                  <a:srgbClr val="002060"/>
                </a:solidFill>
                <a:hlinkClick r:id="rId3" tooltip="Гусев, Виктор Михайлович (поэт)"/>
              </a:rPr>
              <a:t>В. М. Гусева</a:t>
            </a:r>
            <a:r>
              <a:rPr lang="ru-RU" sz="3100" dirty="0" smtClean="0">
                <a:solidFill>
                  <a:srgbClr val="002060"/>
                </a:solidFill>
              </a:rPr>
              <a:t>, музыка </a:t>
            </a:r>
            <a:r>
              <a:rPr lang="ru-RU" sz="3100" dirty="0" smtClean="0">
                <a:solidFill>
                  <a:srgbClr val="002060"/>
                </a:solidFill>
                <a:hlinkClick r:id="rId4" tooltip="Хренников, Тихон Николаевич"/>
              </a:rPr>
              <a:t>Т. Н. Хренникова</a:t>
            </a:r>
            <a:r>
              <a:rPr lang="ru-RU" sz="3100" dirty="0" smtClean="0">
                <a:solidFill>
                  <a:srgbClr val="002060"/>
                </a:solidFill>
              </a:rPr>
              <a:t>.</a:t>
            </a:r>
            <a:endParaRPr lang="ru-RU" sz="3100" dirty="0">
              <a:solidFill>
                <a:srgbClr val="002060"/>
              </a:solidFill>
            </a:endParaRPr>
          </a:p>
        </p:txBody>
      </p:sp>
      <p:pic>
        <p:nvPicPr>
          <p:cNvPr id="4" name="Марш артиллеристов Артиллеристы Сталин дал приказ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43608" y="1619418"/>
            <a:ext cx="6984776" cy="5238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28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5730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872208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Епрев</a:t>
            </a:r>
            <a:r>
              <a:rPr lang="ru-RU" b="1" dirty="0" smtClean="0"/>
              <a:t>  Алексей  Яковлевич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  марта  1921 г.  – 6 августа 2002 г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https://sun9-50.userapi.com/impg/ihrbxSAZoQ_LfAIYtNiJkg_j5eV6sZ22oK2Pkg/GWoq8k2TJO0.jpg?size=660x400&amp;quality=96&amp;sign=5cf2954776889be48769bb2a354b965c&amp;type=album"/>
          <p:cNvPicPr/>
          <p:nvPr/>
        </p:nvPicPr>
        <p:blipFill>
          <a:blip r:embed="rId3" cstate="print"/>
          <a:srcRect l="33225" t="7556" r="32405" b="16883"/>
          <a:stretch>
            <a:fillRect/>
          </a:stretch>
        </p:blipFill>
        <p:spPr bwMode="auto">
          <a:xfrm>
            <a:off x="3491880" y="4221088"/>
            <a:ext cx="2088232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sun9-8.userapi.com/impg/fs3GWQ3uqwzrklL--tsF7O1EE0xqJhU-XtB43w/HwGjdkSfNBs.jpg?size=1026x1313&amp;quality=95&amp;sign=e4e9d4a04fc99a302385c1b450aba7cd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060848"/>
            <a:ext cx="3690292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t="13440" b="14321"/>
          <a:stretch>
            <a:fillRect/>
          </a:stretch>
        </p:blipFill>
        <p:spPr bwMode="auto">
          <a:xfrm>
            <a:off x="2699792" y="0"/>
            <a:ext cx="3842792" cy="18448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zer\Desktop\Раб стол\Епрев А.Я\filterimage (3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0"/>
            <a:ext cx="48600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zer\Desktop\Раб стол\Епрев А.Я\filterimage (4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789040"/>
            <a:ext cx="2952328" cy="1080120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Фото с фронта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(дедушка в центре</a:t>
            </a:r>
            <a:r>
              <a:rPr lang="ru-RU" sz="1800" dirty="0" smtClean="0"/>
              <a:t>)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73216"/>
            <a:ext cx="4618856" cy="8249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sun9-50.userapi.com/impg/ihrbxSAZoQ_LfAIYtNiJkg_j5eV6sZ22oK2Pkg/GWoq8k2TJO0.jpg?size=660x400&amp;quality=96&amp;sign=5cf2954776889be48769bb2a354b965c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85230" cy="3811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un9-5.userapi.com/s/v1/if2/b2dqceyiy3nWVI4Jgt-CFER2gg96JpYVeocuEoj0DFJiCbkNvzwEVd1ZZ71U6lR5lykrDpj9d4U4pz0cx-_zVRiJ.jpg?size=260x153&amp;quality=96&amp;type=album"/>
          <p:cNvPicPr/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3347864" y="3212976"/>
            <a:ext cx="5796136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Прошагал пол Европы  </a:t>
            </a:r>
            <a:br>
              <a:rPr lang="ru-RU" sz="3600" b="1" dirty="0" smtClean="0"/>
            </a:br>
            <a:r>
              <a:rPr lang="ru-RU" sz="3600" b="1" dirty="0" smtClean="0"/>
              <a:t>Москва </a:t>
            </a:r>
            <a:r>
              <a:rPr lang="ru-RU" sz="3600" b="1" dirty="0" smtClean="0"/>
              <a:t>– </a:t>
            </a:r>
            <a:r>
              <a:rPr lang="ru-RU" sz="3600" b="1" dirty="0" smtClean="0"/>
              <a:t>Украина </a:t>
            </a:r>
            <a:r>
              <a:rPr lang="ru-RU" sz="3600" b="1" dirty="0" smtClean="0"/>
              <a:t>– </a:t>
            </a:r>
            <a:r>
              <a:rPr lang="ru-RU" sz="3600" b="1" dirty="0" smtClean="0"/>
              <a:t>Словакия </a:t>
            </a:r>
            <a:r>
              <a:rPr lang="ru-RU" sz="3600" b="1" dirty="0" smtClean="0"/>
              <a:t>– </a:t>
            </a:r>
            <a:r>
              <a:rPr lang="ru-RU" sz="3600" b="1" dirty="0" smtClean="0"/>
              <a:t>Польша </a:t>
            </a:r>
            <a:r>
              <a:rPr lang="ru-RU" sz="3600" b="1" dirty="0" smtClean="0"/>
              <a:t>– </a:t>
            </a:r>
            <a:r>
              <a:rPr lang="ru-RU" sz="3600" b="1" dirty="0" smtClean="0"/>
              <a:t>Чехия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45432"/>
            <a:ext cx="828092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3631" t="3836" r="2625" b="5382"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О проведении Года памяти и славы в МБДОУ &amp;quot;Крепыш&amp;quot;.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6632"/>
            <a:ext cx="5720955" cy="167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zer\Desktop\Раб стол\Епрев А.Я\filterimag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44824"/>
            <a:ext cx="3779912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zer\Desktop\Раб стол\Епрев А.Я\Inkedfilterimage (1)_L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844824"/>
            <a:ext cx="3995937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15</Words>
  <Application>Microsoft Office PowerPoint</Application>
  <PresentationFormat>Экран (4:3)</PresentationFormat>
  <Paragraphs>6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Епрев  Алексей  Яковлевич 1  марта  1921 г.  – 6 августа 2002 г.</vt:lpstr>
      <vt:lpstr>Слайд 3</vt:lpstr>
      <vt:lpstr>Слайд 4</vt:lpstr>
      <vt:lpstr>Слайд 5</vt:lpstr>
      <vt:lpstr>Фото с фронта  (дедушка в центре)</vt:lpstr>
      <vt:lpstr>Прошагал пол Европы   Москва – Украина – Словакия – Польша – Чехия</vt:lpstr>
      <vt:lpstr>Слайд 8</vt:lpstr>
      <vt:lpstr>Слайд 9</vt:lpstr>
      <vt:lpstr>Слайд 10</vt:lpstr>
      <vt:lpstr>Слайд 11</vt:lpstr>
      <vt:lpstr>Слайд 12</vt:lpstr>
      <vt:lpstr>Слайд 13</vt:lpstr>
      <vt:lpstr>Памятник героям-артиллеристам</vt:lpstr>
      <vt:lpstr>Слайд 15</vt:lpstr>
      <vt:lpstr>Песня артиллеристов  (Артиллеристы, точней прицел!)   Музыка: Дм. и Дан. Покрасс. Слова: В. Лебедев-Кумач</vt:lpstr>
      <vt:lpstr>Марш артиллеристов  (Артиллеристы,  Сталин дал приказ)  Слова В. М. Гусева, музыка Т. Н. Хренникова.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uzer</dc:creator>
  <cp:lastModifiedBy>uzer</cp:lastModifiedBy>
  <cp:revision>4</cp:revision>
  <dcterms:created xsi:type="dcterms:W3CDTF">2025-01-10T14:35:12Z</dcterms:created>
  <dcterms:modified xsi:type="dcterms:W3CDTF">2025-01-10T15:40:49Z</dcterms:modified>
</cp:coreProperties>
</file>