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  <p:sldId id="265" r:id="rId11"/>
    <p:sldId id="266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60"/>
  </p:normalViewPr>
  <p:slideViewPr>
    <p:cSldViewPr>
      <p:cViewPr varScale="1">
        <p:scale>
          <a:sx n="69" d="100"/>
          <a:sy n="69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7526"/>
          <a:stretch>
            <a:fillRect/>
          </a:stretch>
        </p:blipFill>
        <p:spPr bwMode="auto">
          <a:xfrm>
            <a:off x="199463" y="0"/>
            <a:ext cx="88273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964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400" b="1" dirty="0" smtClean="0"/>
              <a:t>Рассказ,  содержащие  физические  ошибки.</a:t>
            </a:r>
          </a:p>
          <a:p>
            <a:endParaRPr lang="ru-RU" sz="2400" dirty="0" smtClean="0"/>
          </a:p>
          <a:p>
            <a:r>
              <a:rPr lang="ru-RU" sz="2400" dirty="0" smtClean="0"/>
              <a:t>      В  яркий  солнечный  день  ребята  отправились  в  поход.  Чтобы  было  не  так  жарко,  ребята  оделись  в  темные  костюмы.   Дорога  шла  по  песчаному  берегу   реки.  Песок  был  сухим  и  чистым.  Идти  было  легко.  Дальше  путешественники  свернули  на  луг,  и  пришлось  сбавить  шаг.</a:t>
            </a:r>
          </a:p>
          <a:p>
            <a:r>
              <a:rPr lang="ru-RU" sz="2400" dirty="0" smtClean="0"/>
              <a:t>                   На  ночлег  расположились  на  берегу  реки.  К  вечеру  стало  свежо,  но  после  купания  стало  теплее.   На  дне  реки  лежал  большой  камень,  трое  ребят  с  трудом  подняли  его  в  воде,  зато  легко  выбросили  на  берег.  Над  костром  подвесили  два  чайника:  темный  и  светлый.  В  светлом  чайнике  вода  закипела  быстрее.  Ребята  налили  себе  горячий  чай  в  железные  кружки  и  с  удовольствием  пили  его,  не  обжигаясь.</a:t>
            </a:r>
          </a:p>
          <a:p>
            <a:r>
              <a:rPr lang="ru-RU" sz="2400" b="1" dirty="0" smtClean="0"/>
              <a:t>Было  очень  здорово!!!</a:t>
            </a:r>
          </a:p>
          <a:p>
            <a:endParaRPr lang="ru-RU" sz="2400" dirty="0" smtClean="0"/>
          </a:p>
          <a:p>
            <a:r>
              <a:rPr lang="ru-RU" sz="2400" b="1" dirty="0" smtClean="0"/>
              <a:t>найди  физические  ошибки и  исправь  их.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010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b="7234"/>
          <a:stretch>
            <a:fillRect/>
          </a:stretch>
        </p:blipFill>
        <p:spPr bwMode="auto">
          <a:xfrm>
            <a:off x="755575" y="-2"/>
            <a:ext cx="736315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t="17752" b="5341"/>
          <a:stretch>
            <a:fillRect/>
          </a:stretch>
        </p:blipFill>
        <p:spPr bwMode="auto">
          <a:xfrm>
            <a:off x="0" y="188640"/>
            <a:ext cx="9145687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" r="6908"/>
          <a:stretch/>
        </p:blipFill>
        <p:spPr bwMode="auto">
          <a:xfrm>
            <a:off x="0" y="0"/>
            <a:ext cx="9094014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04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604448" cy="686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428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5870" b="9515"/>
          <a:stretch>
            <a:fillRect/>
          </a:stretch>
        </p:blipFill>
        <p:spPr bwMode="auto">
          <a:xfrm>
            <a:off x="-1" y="0"/>
            <a:ext cx="9162414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5579" b="3758"/>
          <a:stretch>
            <a:fillRect/>
          </a:stretch>
        </p:blipFill>
        <p:spPr bwMode="auto">
          <a:xfrm>
            <a:off x="0" y="-1"/>
            <a:ext cx="9144000" cy="54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7370" b="4672"/>
          <a:stretch>
            <a:fillRect/>
          </a:stretch>
        </p:blipFill>
        <p:spPr bwMode="auto">
          <a:xfrm>
            <a:off x="467544" y="0"/>
            <a:ext cx="8100392" cy="670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8265" b="4965"/>
          <a:stretch>
            <a:fillRect/>
          </a:stretch>
        </p:blipFill>
        <p:spPr bwMode="auto">
          <a:xfrm>
            <a:off x="0" y="0"/>
            <a:ext cx="9144000" cy="634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3179" b="14329"/>
          <a:stretch>
            <a:fillRect/>
          </a:stretch>
        </p:blipFill>
        <p:spPr bwMode="auto">
          <a:xfrm>
            <a:off x="0" y="0"/>
            <a:ext cx="9144000" cy="531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10456" b="10456"/>
          <a:stretch>
            <a:fillRect/>
          </a:stretch>
        </p:blipFill>
        <p:spPr bwMode="auto">
          <a:xfrm>
            <a:off x="0" y="0"/>
            <a:ext cx="9144000" cy="520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143</Words>
  <Application>Microsoft Office PowerPoint</Application>
  <PresentationFormat>Экран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uzer</cp:lastModifiedBy>
  <cp:revision>5</cp:revision>
  <dcterms:created xsi:type="dcterms:W3CDTF">2024-11-28T04:30:58Z</dcterms:created>
  <dcterms:modified xsi:type="dcterms:W3CDTF">2025-02-25T14:07:21Z</dcterms:modified>
</cp:coreProperties>
</file>