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80" r:id="rId2"/>
    <p:sldId id="285" r:id="rId3"/>
    <p:sldId id="286" r:id="rId4"/>
    <p:sldId id="288" r:id="rId5"/>
    <p:sldId id="318" r:id="rId6"/>
    <p:sldId id="289" r:id="rId7"/>
    <p:sldId id="291" r:id="rId8"/>
    <p:sldId id="292" r:id="rId9"/>
    <p:sldId id="293" r:id="rId10"/>
    <p:sldId id="295" r:id="rId11"/>
    <p:sldId id="304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12" r:id="rId21"/>
    <p:sldId id="314" r:id="rId22"/>
    <p:sldId id="319" r:id="rId23"/>
    <p:sldId id="321" r:id="rId24"/>
    <p:sldId id="305" r:id="rId25"/>
    <p:sldId id="306" r:id="rId26"/>
    <p:sldId id="320" r:id="rId27"/>
    <p:sldId id="307" r:id="rId28"/>
    <p:sldId id="308" r:id="rId29"/>
    <p:sldId id="309" r:id="rId30"/>
    <p:sldId id="310" r:id="rId31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10" autoAdjust="0"/>
  </p:normalViewPr>
  <p:slideViewPr>
    <p:cSldViewPr>
      <p:cViewPr varScale="1">
        <p:scale>
          <a:sx n="83" d="100"/>
          <a:sy n="83" d="100"/>
        </p:scale>
        <p:origin x="-142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39F3A-54EE-4C27-81EE-71F9F79DA34A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E5CAC-20B9-4AC6-B15B-5462C4A4212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6E5CAC-20B9-4AC6-B15B-5462C4A4212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AF296-030A-4624-BD4D-54584C4B4D19}" type="datetimeFigureOut">
              <a:rPr lang="ru-RU" smtClean="0"/>
              <a:pPr/>
              <a:t>23.01.2024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095B3-148A-40F3-857C-221F91F70E4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9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er\Desktop\СМС\Bilet-v-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531440"/>
            <a:ext cx="10225136" cy="78488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74638"/>
            <a:ext cx="3682752" cy="850106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беседы: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32040" y="1556792"/>
            <a:ext cx="3816424" cy="4569371"/>
          </a:xfrm>
        </p:spPr>
        <p:txBody>
          <a:bodyPr>
            <a:normAutofit/>
          </a:bodyPr>
          <a:lstStyle/>
          <a:p>
            <a:pPr fontAlgn="base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07 ноября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МАОУ ОСОШ №1 состоялась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профилактическая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встреча учащихся 10-11 классов с сотрудниками Отдела МВД России по Омутинскому району.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fontAlgn="base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Целью мероприятия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стала популяризация среди молодежи службы в органах внутренних дел, ориентирование выпускников на поступление в высшие учебные заведения системы МВД России.</a:t>
            </a:r>
          </a:p>
          <a:p>
            <a:endParaRPr lang="ru-RU" dirty="0"/>
          </a:p>
        </p:txBody>
      </p:sp>
      <p:pic>
        <p:nvPicPr>
          <p:cNvPr id="4" name="Picture 3" descr="C:\Users\uzer\Desktop\билет\фото профориентация\встреча с полицией\изображение_viber_2023-11-07_15-51-31-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365104"/>
            <a:ext cx="1800200" cy="2492896"/>
          </a:xfrm>
          <a:prstGeom prst="rect">
            <a:avLst/>
          </a:prstGeom>
          <a:noFill/>
        </p:spPr>
      </p:pic>
      <p:pic>
        <p:nvPicPr>
          <p:cNvPr id="6" name="Содержимое 4" descr="изображение_viber_2023-11-07_15-37-34-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980728"/>
            <a:ext cx="3960440" cy="3103185"/>
          </a:xfrm>
          <a:prstGeom prst="rect">
            <a:avLst/>
          </a:prstGeom>
        </p:spPr>
      </p:pic>
      <p:pic>
        <p:nvPicPr>
          <p:cNvPr id="9" name="Picture 2" descr="C:\Users\uzer\Desktop\билет\фото профориентация\встреча с полицией\изображение_viber_2023-11-07_15-50-58-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4005064"/>
            <a:ext cx="2412776" cy="2852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-315416"/>
            <a:ext cx="10153128" cy="74168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3970784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беседы:</a:t>
            </a:r>
            <a:endParaRPr lang="ru-RU" sz="2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628800"/>
            <a:ext cx="3672408" cy="44973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 ноября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районном Доме культуры прошла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встреча старшеклассников  Омутинского района с представителями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государственного аграрного университета Северного Зауралья.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Представители рассказали ребятам об университете, направлениях подготовки, условиях поступления и возможностях, которые открываются перед выпускниками вуза.</a:t>
            </a:r>
          </a:p>
          <a:p>
            <a:endParaRPr lang="ru-RU" dirty="0"/>
          </a:p>
        </p:txBody>
      </p:sp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0"/>
            <a:ext cx="2862334" cy="7029400"/>
          </a:xfrm>
          <a:prstGeom prst="rect">
            <a:avLst/>
          </a:prstGeom>
        </p:spPr>
      </p:pic>
      <p:pic>
        <p:nvPicPr>
          <p:cNvPr id="8" name="Содержимое 4" descr="C:\Users\uzer\Desktop\изображение_viber_2023-11-12_13-47-57-965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548680"/>
            <a:ext cx="37383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uzer\Desktop\изображение_viber_2023-11-12_13-47-58-03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429000"/>
            <a:ext cx="3884662" cy="3164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747464"/>
            <a:ext cx="10225136" cy="81369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беседы: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20688"/>
            <a:ext cx="8064896" cy="2088232"/>
          </a:xfrm>
        </p:spPr>
        <p:txBody>
          <a:bodyPr>
            <a:normAutofit fontScale="47500" lnSpcReduction="20000"/>
          </a:bodyPr>
          <a:lstStyle/>
          <a:p>
            <a:pPr algn="ctr"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10 ноября сотрудники вневедомственной охраны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Росгвардии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провели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профориентационную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беседу со старшеклассниками МАОУ ОСОШ №1.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Ребята узнали об истории создания войск национальной гвардии Российской Федерации, об особенностях службы, функциях и выполняемых задачах. </a:t>
            </a:r>
          </a:p>
          <a:p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Росгвардейцы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в ходе встречи рассказали учащимся выпускных классов о деятельности подразделения вневедомственной охраны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Росгвардии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 о возможности поступления в военные высшие учебные заведения войск национальной гвардии Российской Федерации.</a:t>
            </a:r>
          </a:p>
          <a:p>
            <a:endParaRPr lang="ru-RU" dirty="0"/>
          </a:p>
        </p:txBody>
      </p:sp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00192" y="-387424"/>
            <a:ext cx="2555776" cy="7632848"/>
          </a:xfrm>
          <a:prstGeom prst="rect">
            <a:avLst/>
          </a:prstGeom>
        </p:spPr>
      </p:pic>
      <p:pic>
        <p:nvPicPr>
          <p:cNvPr id="10" name="Picture 3" descr="C:\Users\uzer\Desktop\билет\фото профориентация\росгвардия\изображение_viber_2023-11-10_16-24-18-5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2636912"/>
            <a:ext cx="3636912" cy="3573016"/>
          </a:xfrm>
          <a:prstGeom prst="rect">
            <a:avLst/>
          </a:prstGeom>
          <a:noFill/>
        </p:spPr>
      </p:pic>
      <p:pic>
        <p:nvPicPr>
          <p:cNvPr id="11" name="Picture 4" descr="C:\Users\uzer\Desktop\билет\фото профориентация\росгвардия\изображение_viber_2023-11-10_16-24-16-2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708920"/>
            <a:ext cx="2880320" cy="3855864"/>
          </a:xfrm>
          <a:prstGeom prst="rect">
            <a:avLst/>
          </a:prstGeom>
          <a:noFill/>
        </p:spPr>
      </p:pic>
      <p:pic>
        <p:nvPicPr>
          <p:cNvPr id="12" name="Picture 6" descr="C:\Users\uzer\Desktop\билет\фото профориентация\росгвардия\57d701f8-862f-4f2c-a53b-8540cabeba4d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933056"/>
            <a:ext cx="2232248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-243408"/>
            <a:ext cx="10297144" cy="75608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3744416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беседы: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4042792" cy="4691063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17 ноября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состоялась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встреча по теме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«Офицер — профессия героическая»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режиме видеоконференцсвязи, организатором которой является Тюменское высшее военно-инженерное командное училище. </a:t>
            </a:r>
          </a:p>
          <a:p>
            <a:pPr>
              <a:buFont typeface="Arial" pitchFamily="34" charset="0"/>
              <a:buChar char="•"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В ходе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встречи с представителями военных ВУЗов  до ребят довели информацию об училище, его местонахождении, рассказали о сроках поступления, вступительных экзаменах, об условиях проживания и перспективе будущей профессии.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41098" y="116632"/>
            <a:ext cx="3402902" cy="6940152"/>
          </a:xfrm>
          <a:prstGeom prst="rect">
            <a:avLst/>
          </a:prstGeom>
        </p:spPr>
      </p:pic>
      <p:pic>
        <p:nvPicPr>
          <p:cNvPr id="8" name="Содержимое 4" descr="C:\Users\uzer\Desktop\вере в\изображение_viber_2023-11-17_15-36-51-507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340768"/>
            <a:ext cx="367159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pic>
        <p:nvPicPr>
          <p:cNvPr id="6146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40568" y="-675456"/>
            <a:ext cx="10225136" cy="792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2211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Экскурсии на производство +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родителями.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1"/>
            <a:ext cx="8229600" cy="122413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19.10.2023 учащиеся 9 "Б" класса посетили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урок в поликлинике.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Старшая медицинская сестра Кочеткова Галина Владимировна провела экскурсию по кабинетам, познакомила ребят с медицинскими специальностями и  медицинскими учебными заведениями.</a:t>
            </a:r>
          </a:p>
        </p:txBody>
      </p:sp>
      <p:pic>
        <p:nvPicPr>
          <p:cNvPr id="7172" name="Picture 4" descr="C:\Users\uzer\Desktop\билет\фото профориентация\экскурсия в больницу\изображение_viber_2023-10-19_14-41-55-7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780928"/>
            <a:ext cx="3960440" cy="3233936"/>
          </a:xfrm>
          <a:prstGeom prst="rect">
            <a:avLst/>
          </a:prstGeom>
          <a:noFill/>
        </p:spPr>
      </p:pic>
      <p:pic>
        <p:nvPicPr>
          <p:cNvPr id="7" name="object 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987824" y="4869160"/>
            <a:ext cx="6156176" cy="2132856"/>
          </a:xfrm>
          <a:prstGeom prst="rect">
            <a:avLst/>
          </a:prstGeom>
        </p:spPr>
      </p:pic>
      <p:pic>
        <p:nvPicPr>
          <p:cNvPr id="11" name="Picture 2" descr="C:\Users\uzer\Desktop\билет\фото профориентация\экскурсия в больницу\изображение_viber_2023-10-19_14-41-55-1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789040"/>
            <a:ext cx="2232248" cy="2808312"/>
          </a:xfrm>
          <a:prstGeom prst="rect">
            <a:avLst/>
          </a:prstGeom>
          <a:noFill/>
        </p:spPr>
      </p:pic>
      <p:pic>
        <p:nvPicPr>
          <p:cNvPr id="12" name="Picture 3" descr="C:\Users\uzer\Desktop\билет\фото профориентация\экскурсия в больницу\изображение_viber_2023-10-19_14-41-55-3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88224" y="2087114"/>
            <a:ext cx="2196752" cy="29980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963488"/>
            <a:ext cx="10225136" cy="83529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602632" cy="923702"/>
          </a:xfrm>
        </p:spPr>
        <p:txBody>
          <a:bodyPr>
            <a:noAutofit/>
          </a:bodyPr>
          <a:lstStyle/>
          <a:p>
            <a:pPr algn="ctr"/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Экскурсиия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+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Мастер- класс.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340768"/>
            <a:ext cx="3672408" cy="4785395"/>
          </a:xfrm>
        </p:spPr>
        <p:txBody>
          <a:bodyPr>
            <a:no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27 ноября ученики 10 «б» и 11 «а»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посетили литературно-краеведческий центр г. Тюмени, точнее экскурсию, посвящённую нашему земляку В.П.Крапивину.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 также , в рамках профориентации,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поучаствовали в мастер- классе по творчеству  писателя Владислава Крапивина.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 - Мастер-класс был очень интересным и полезным 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для нас,  как для людей, влюбленных в литературу.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Рисунок 8" descr="C:\Users\uzer\Desktop\билет\фото профориентация\10-11кл в Тюмени\изображение_viber_2023-11-20_13-04-40-2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-387424"/>
            <a:ext cx="3312368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4941168"/>
            <a:ext cx="4680520" cy="2132856"/>
          </a:xfrm>
          <a:prstGeom prst="rect">
            <a:avLst/>
          </a:prstGeom>
        </p:spPr>
      </p:pic>
      <p:pic>
        <p:nvPicPr>
          <p:cNvPr id="11" name="Рисунок 10" descr="C:\Users\uzer\Desktop\билет\фото профориентация\10-11кл в Тюмени\изображение_viber_2023-11-20_13-04-40-7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861048"/>
            <a:ext cx="3528391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675456"/>
            <a:ext cx="10225136" cy="792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-243408"/>
            <a:ext cx="4608511" cy="108012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Экскурсия +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мастер- класс.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764705"/>
            <a:ext cx="3528392" cy="2880320"/>
          </a:xfrm>
        </p:spPr>
        <p:txBody>
          <a:bodyPr>
            <a:normAutofit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10 ноября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в рамках профориентации, учащиеся 8а класса вместе с классным руководителем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Монаховой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А.А. побывали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на кулинарном мастер-классе по приготовлению "рогаликов",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который с радостью провели педагоги и студенты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Голышмановского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агропедколледжа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uzer\Desktop\билет\фото профориентация\8а мастер класс кулинария\изображение_viber_2023-11-10_20-06-08-9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17032"/>
            <a:ext cx="3960440" cy="3024336"/>
          </a:xfrm>
          <a:prstGeom prst="rect">
            <a:avLst/>
          </a:prstGeom>
          <a:noFill/>
        </p:spPr>
      </p:pic>
      <p:pic>
        <p:nvPicPr>
          <p:cNvPr id="7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2240" y="-459432"/>
            <a:ext cx="2862334" cy="7632848"/>
          </a:xfrm>
          <a:prstGeom prst="rect">
            <a:avLst/>
          </a:prstGeom>
        </p:spPr>
      </p:pic>
      <p:pic>
        <p:nvPicPr>
          <p:cNvPr id="9" name="Picture 2" descr="C:\Users\uzer\Desktop\билет\фото профориентация\8а мастер класс кулинария\изображение_viber_2023-11-10_20-06-16-213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188640"/>
            <a:ext cx="3599582" cy="2736304"/>
          </a:xfrm>
          <a:prstGeom prst="rect">
            <a:avLst/>
          </a:prstGeom>
          <a:noFill/>
        </p:spPr>
      </p:pic>
      <p:pic>
        <p:nvPicPr>
          <p:cNvPr id="9220" name="Picture 4" descr="C:\Users\uzer\Desktop\билет\фото профориентация\8а мастер класс кулинария\изображение_viber_2023-11-10_20-06-11-8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2780928"/>
            <a:ext cx="2729880" cy="36398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531440"/>
            <a:ext cx="10225136" cy="78488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0"/>
            <a:ext cx="5544616" cy="83671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 +                 мастер- класс.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21 и 30 ноября  2023 года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рамках профориентации для ребят 9 «в» и 8 «г» класса были организованы увлекательные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экскурсии и мастер - классы по профессии «Тракторист - машинист с/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производства». </a:t>
            </a:r>
          </a:p>
          <a:p>
            <a:endParaRPr lang="ru-RU" dirty="0"/>
          </a:p>
        </p:txBody>
      </p:sp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83968" y="4221088"/>
            <a:ext cx="5402985" cy="2814029"/>
          </a:xfrm>
          <a:prstGeom prst="rect">
            <a:avLst/>
          </a:prstGeom>
        </p:spPr>
      </p:pic>
      <p:pic>
        <p:nvPicPr>
          <p:cNvPr id="10" name="Picture 4" descr="C:\Users\uzer\Desktop\билет\фото профориентация\9В ЭКСКУРСИЯ В КОЛЛЕДЖ И МАСТЕР -КЛАСС\изображение_viber_2023-11-23_12-21-55-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556792"/>
            <a:ext cx="2987824" cy="4248472"/>
          </a:xfrm>
          <a:prstGeom prst="rect">
            <a:avLst/>
          </a:prstGeom>
          <a:noFill/>
        </p:spPr>
      </p:pic>
      <p:pic>
        <p:nvPicPr>
          <p:cNvPr id="11" name="Picture 2" descr="C:\Users\uzer\Desktop\билет\фото профориентация\9В ЭКСКУРСИЯ В КОЛЛЕДЖ И МАСТЕР -КЛАСС\изображение_viber_2023-11-23_12-21-53-67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844824"/>
            <a:ext cx="3168352" cy="4293096"/>
          </a:xfrm>
          <a:prstGeom prst="rect">
            <a:avLst/>
          </a:prstGeom>
          <a:noFill/>
        </p:spPr>
      </p:pic>
      <p:pic>
        <p:nvPicPr>
          <p:cNvPr id="12" name="Picture 3" descr="C:\Users\uzer\Desktop\билет\фото профориентация\9В ЭКСКУРСИЯ В КОЛЛЕДЖ И МАСТЕР -КЛАСС\изображение_viber_2023-11-23_12-22-51-3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9872" y="3041576"/>
            <a:ext cx="2880320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603448"/>
            <a:ext cx="10225136" cy="7992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85010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«Встречи с людьми различных профессий»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3826768" cy="4968551"/>
          </a:xfrm>
        </p:spPr>
        <p:txBody>
          <a:bodyPr>
            <a:normAutofit/>
          </a:bodyPr>
          <a:lstStyle/>
          <a:p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9 ноября  в 9 ,,В" классе состоялась встреча с Нифантьевым Денисом Станиславовичем - авиационным спасателем.</a:t>
            </a:r>
          </a:p>
          <a:p>
            <a:r>
              <a:rPr lang="ru-RU" sz="1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Человек, который имеет  высшее образование и несколько рабочих специальностей, приличный стаж в сфере образования поделился опытом и дал несколько полезных советов как определиться с будущей профессией и какие качества воспитывать в себе, чтобы быть в гармонии с собою.</a:t>
            </a: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19664" y="-459432"/>
            <a:ext cx="3024336" cy="7632848"/>
          </a:xfrm>
          <a:prstGeom prst="rect">
            <a:avLst/>
          </a:prstGeom>
        </p:spPr>
      </p:pic>
      <p:pic>
        <p:nvPicPr>
          <p:cNvPr id="8" name="Picture 2" descr="C:\Users\uzer\Desktop\билет\фото профориентация\встреча 9в\изображение_viber_2023-11-09_17-53-51-6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340768"/>
            <a:ext cx="3600400" cy="3737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603448"/>
            <a:ext cx="10225136" cy="7992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98776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«Встречи с людьми различных профессий»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+ Работа с родителями.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3754760" cy="496855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 ноября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состоялась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встреча учеников нашей школы 10 «Б» класса с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индивидуальным предпринимателем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Барешко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В.Г.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Виктор Геннадьевич рассказал о ведении своего бизнеса от истоков до сегодняшних дней; остановился на рисках, которые подстерегают предпринимателей;   дал несколько советов о ведении собственного дела.</a:t>
            </a: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0152" y="-315416"/>
            <a:ext cx="2862334" cy="7632848"/>
          </a:xfrm>
          <a:prstGeom prst="rect">
            <a:avLst/>
          </a:prstGeom>
        </p:spPr>
      </p:pic>
      <p:pic>
        <p:nvPicPr>
          <p:cNvPr id="12291" name="Picture 3" descr="C:\Users\uzer\Desktop\билет\фото профориентация\северное зауралье 9-10 кл\изображение_viber_2023-11-12_13-47-58-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5528" y="1412777"/>
            <a:ext cx="3996952" cy="36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387424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87208" cy="792088"/>
          </a:xfrm>
        </p:spPr>
        <p:txBody>
          <a:bodyPr>
            <a:normAutofit/>
          </a:bodyPr>
          <a:lstStyle/>
          <a:p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минимум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312368" cy="4691063"/>
          </a:xfrm>
        </p:spPr>
        <p:txBody>
          <a:bodyPr/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 1 сентября 2023 года стартовал проект по ранней профессиональной ориентации учащихся 6-11х классов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   «Билет в будущее»</a:t>
            </a:r>
            <a:endParaRPr lang="ru-RU" sz="2000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3" name="object 2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44208" y="-387424"/>
            <a:ext cx="3256934" cy="7632848"/>
          </a:xfrm>
          <a:prstGeom prst="rect">
            <a:avLst/>
          </a:prstGeom>
        </p:spPr>
      </p:pic>
      <p:pic>
        <p:nvPicPr>
          <p:cNvPr id="14" name="object 4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2492896"/>
            <a:ext cx="3960440" cy="458112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4211960" y="1052736"/>
            <a:ext cx="43204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«Если Вы правильно выберете труд и вложите в него свою душу, то счастье само Вас отыщет»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К.Д. Ушинский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459432"/>
            <a:ext cx="10153128" cy="792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 +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беседа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4042792" cy="5544615"/>
          </a:xfrm>
        </p:spPr>
        <p:txBody>
          <a:bodyPr>
            <a:normAutofit fontScale="55000" lnSpcReduction="20000"/>
          </a:bodyPr>
          <a:lstStyle/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05.12.2023 г. прошла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беседа учащихся с сотрудниками ГИБДД.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Целью мероприятия стала популяризация среди молодежи службы в органах внутренних дел, ориентирование выпускников на поступление в высшие учебные заведения системы МВД России. Инспектор рассказала будущим выпускникам о порядке поступления в юридические ВУЗы системы МВД России, особенностях учебного процесса, различных направлениях деятельности полицейских, о требованиях, которые предъявляются к кандидатам, решившим поступать в учебные заведения МВД РФ.</a:t>
            </a: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0152" y="-387424"/>
            <a:ext cx="2862334" cy="7632848"/>
          </a:xfrm>
          <a:prstGeom prst="rect">
            <a:avLst/>
          </a:prstGeom>
        </p:spPr>
      </p:pic>
      <p:pic>
        <p:nvPicPr>
          <p:cNvPr id="10" name="Рисунок 9" descr="C:\Users\uzer\Desktop\вере в\изображение_viber_2023-12-05_17-56-00-4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340768"/>
            <a:ext cx="36724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531440"/>
            <a:ext cx="10225136" cy="792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77809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Экскурсия на предприятие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60032" y="1124744"/>
            <a:ext cx="3816424" cy="5328591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14 декабря учащиеся 10 класса МАОУ ОСОШ N1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, в рамках профориентации,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посетили спасательную часть МЧС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Омутинское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чтобы познакомиться с работой тех, кто первым спешит на помощь.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В ходе экскурсии начальник караула Александр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Вахрин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рассказал ребятам о непростой работе спасателей. Гостей познакомили с пожарной техникой, показали помещение для хранения снаряжения.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Ребята ещё раз вспомнили правила пожарной безопасности в быту, в школе и как следует себя вести, если случился пожар.</a:t>
            </a:r>
          </a:p>
          <a:p>
            <a:endParaRPr lang="ru-RU" dirty="0"/>
          </a:p>
        </p:txBody>
      </p:sp>
      <p:pic>
        <p:nvPicPr>
          <p:cNvPr id="1027" name="Picture 3" descr="C:\Users\uzer\Desktop\билет\фото профориентация\МЧС 10А\изображение_viber_2023-12-15_11-56-17-0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3185592"/>
            <a:ext cx="2808312" cy="3672408"/>
          </a:xfrm>
          <a:prstGeom prst="rect">
            <a:avLst/>
          </a:prstGeom>
          <a:noFill/>
        </p:spPr>
      </p:pic>
      <p:pic>
        <p:nvPicPr>
          <p:cNvPr id="8" name="Picture 2" descr="C:\Users\uzer\Desktop\билет\фото профориентация\МЧС 10А\изображение_viber_2023-12-15_11-56-27-5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76672"/>
            <a:ext cx="2664296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531440"/>
            <a:ext cx="10225136" cy="79208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754760" cy="108012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«Встречи с людьми различных профессий»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84784"/>
            <a:ext cx="3754760" cy="5184576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15 декабря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состоялась очередная в текущем году,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встреча  старшеклассников с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врачом- детским педиатром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Микулец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Е. Ю.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Ребята с особым вниманием отнеслись к выступлению медицинского работника. Из беседы с Екатериной Юрьевной они узнали о всех плюсах и минусах этой профессии, о том какими качествами должен обладать будущий врач.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Екатерина Юрьевна рассказала ученикам об истоках начала ее обучения, а также как происходило формирование врачебной карьеры, которая стала смыслом всей ее жизни.</a:t>
            </a:r>
          </a:p>
          <a:p>
            <a:endParaRPr lang="ru-RU" sz="1600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12160" y="-243408"/>
            <a:ext cx="2862334" cy="7632848"/>
          </a:xfrm>
          <a:prstGeom prst="rect">
            <a:avLst/>
          </a:prstGeom>
        </p:spPr>
      </p:pic>
      <p:pic>
        <p:nvPicPr>
          <p:cNvPr id="5" name="Picture 2" descr="C:\Users\uzer\Desktop\билет\фото профориентация\встреча с медиком микулец\изображение_viber_2023-12-15_21-47-50-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556792"/>
            <a:ext cx="3960440" cy="33123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225136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610744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Экскурсия на предприятие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72816"/>
            <a:ext cx="3384376" cy="3960440"/>
          </a:xfrm>
        </p:spPr>
        <p:txBody>
          <a:bodyPr>
            <a:norm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Какие бывают виды мороженого? Из чего его делают? Когда в России впервые появилось это лакомство? </a:t>
            </a:r>
          </a:p>
          <a:p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Ответы на эти и другие вопросы нашли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учащиеся 10а класса,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посетив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26 декабря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тюменскую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фабрику мороженого "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Пашуня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".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Ребята не только узнали о том, как делают мороженое, но и попробовали его. А большие любители мороженого ещё и добавку получили!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uzer\Desktop\документы навигаторы\изображение_viber_2023-12-27_15-24-54-7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836712"/>
            <a:ext cx="1616705" cy="2877340"/>
          </a:xfrm>
          <a:prstGeom prst="rect">
            <a:avLst/>
          </a:prstGeom>
          <a:noFill/>
        </p:spPr>
      </p:pic>
      <p:pic>
        <p:nvPicPr>
          <p:cNvPr id="2054" name="Picture 6" descr="C:\Users\uzer\Desktop\документы навигаторы\изображение_viber_2023-12-27_15-24-53-2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212976"/>
            <a:ext cx="3744416" cy="258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225136" cy="731743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Профобучение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7"/>
            <a:ext cx="8229600" cy="1656183"/>
          </a:xfrm>
        </p:spPr>
        <p:txBody>
          <a:bodyPr/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Ученик 10 класса Шевченко Захар, учащиеся 8 класса Мельников Павел и Мельникова Мария с 1 по 5 ноября прошли обучение на базе Тюменского медицинского университета. С новыми знаниями и огромным желанием стать врачами ребята вернулись в родную школу, своими знаниями они готовы поделиться с учащимся, которые планируют связать свою жизнь с медициной и посещают занятия в лаборатории "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Науколаб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"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C:\Users\uzer\Desktop\изображение_viber_2023-11-09_18-08-57-56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348880"/>
            <a:ext cx="2844824" cy="23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uzer\Desktop\изображение_viber_2023-11-09_18-08-57-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077072"/>
            <a:ext cx="2664296" cy="2494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uzer\Desktop\изображение_viber_2023-11-09_18-08-57-8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636912"/>
            <a:ext cx="4464496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uzer\Desktop\изображение_viber_2023-11-09_18-08-57-96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284984"/>
            <a:ext cx="2088232" cy="307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912768" cy="77809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педагогическим составом: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872207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даны рекомендации педагогам-навигаторам по планированию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работы с учащимися различных возрастных групп на учебный год;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заседание МО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 базе специальной коррекционной школы по профориентации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 Протокол №1 от 12.10.2023г.)</a:t>
            </a:r>
          </a:p>
          <a:p>
            <a:endParaRPr lang="ru-RU" dirty="0"/>
          </a:p>
        </p:txBody>
      </p:sp>
      <p:pic>
        <p:nvPicPr>
          <p:cNvPr id="15363" name="Picture 3" descr="C:\Users\uzer\Desktop\СМС\изображение_viber_2023-11-24_12-32-02-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1008"/>
            <a:ext cx="4716016" cy="2681686"/>
          </a:xfrm>
          <a:prstGeom prst="rect">
            <a:avLst/>
          </a:prstGeom>
          <a:noFill/>
        </p:spPr>
      </p:pic>
      <p:pic>
        <p:nvPicPr>
          <p:cNvPr id="9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52320" y="-387424"/>
            <a:ext cx="2214262" cy="7632848"/>
          </a:xfrm>
          <a:prstGeom prst="rect">
            <a:avLst/>
          </a:prstGeom>
        </p:spPr>
      </p:pic>
      <p:pic>
        <p:nvPicPr>
          <p:cNvPr id="10" name="Picture 4" descr="C:\Users\uzer\Desktop\СМС\изображение_viber_2023-11-24_12-32-03-3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077072"/>
            <a:ext cx="4392488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6632"/>
            <a:ext cx="6912768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педагогическим составом: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1224135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педагоги-навигаторы ответственные за профессиональную ориентацию обучающихся выше перечисленных общеобразовательных организаций, прошли  обучение по программе повышения квалификации в формате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онлайн-обучение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и получили документ о повышении квалификации.</a:t>
            </a:r>
          </a:p>
          <a:p>
            <a:endParaRPr lang="ru-RU" dirty="0"/>
          </a:p>
        </p:txBody>
      </p:sp>
      <p:pic>
        <p:nvPicPr>
          <p:cNvPr id="9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2320" y="-315416"/>
            <a:ext cx="2214262" cy="7632848"/>
          </a:xfrm>
          <a:prstGeom prst="rect">
            <a:avLst/>
          </a:prstGeom>
        </p:spPr>
      </p:pic>
      <p:pic>
        <p:nvPicPr>
          <p:cNvPr id="1026" name="Picture 2" descr="C:\Users\uzer\Desktop\документы навигаторы\изображение_viber_2023-12-29_07-25-20-3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492896"/>
            <a:ext cx="3384376" cy="2664296"/>
          </a:xfrm>
          <a:prstGeom prst="rect">
            <a:avLst/>
          </a:prstGeom>
          <a:noFill/>
        </p:spPr>
      </p:pic>
      <p:pic>
        <p:nvPicPr>
          <p:cNvPr id="1031" name="Picture 7" descr="C:\Users\uzer\Desktop\документы навигаторы\изображение_viber_2023-12-29_07-25-20-4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324544" y="2060848"/>
            <a:ext cx="2402589" cy="3356992"/>
          </a:xfrm>
          <a:prstGeom prst="rect">
            <a:avLst/>
          </a:prstGeom>
          <a:noFill/>
        </p:spPr>
      </p:pic>
      <p:pic>
        <p:nvPicPr>
          <p:cNvPr id="14" name="Picture 6" descr="C:\Users\uzer\Desktop\документы навигаторы\изображение_viber_2023-12-29_07-25-20-2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2852936"/>
            <a:ext cx="2470398" cy="3447783"/>
          </a:xfrm>
          <a:prstGeom prst="rect">
            <a:avLst/>
          </a:prstGeom>
          <a:noFill/>
        </p:spPr>
      </p:pic>
      <p:pic>
        <p:nvPicPr>
          <p:cNvPr id="15" name="Picture 3" descr="C:\Users\uzer\Desktop\документы навигаторы\изображение_viber_2023-12-29_07-25-20-53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077072"/>
            <a:ext cx="3528392" cy="2650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96753"/>
            <a:ext cx="8229600" cy="1368152"/>
          </a:xfrm>
        </p:spPr>
        <p:txBody>
          <a:bodyPr/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родительские собрания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 освещением вопросов профориентации школьников.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встречи учащихся с родителями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 представителями различных профессий организуются в  учреждениях;</a:t>
            </a:r>
          </a:p>
          <a:p>
            <a:endParaRPr lang="ru-RU" dirty="0"/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04248" y="-459432"/>
            <a:ext cx="2862334" cy="7704856"/>
          </a:xfrm>
          <a:prstGeom prst="rect">
            <a:avLst/>
          </a:prstGeom>
        </p:spPr>
      </p:pic>
      <p:pic>
        <p:nvPicPr>
          <p:cNvPr id="16388" name="Picture 4" descr="C:\Users\uzer\Desktop\билет\фото профориентация\9В ЭКСКУРСИЯ В КОЛЛЕДЖ И МАСТЕР -КЛАСС\изображение_viber_2023-11-23_12-21-55-9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2708920"/>
            <a:ext cx="5224016" cy="3960440"/>
          </a:xfrm>
          <a:prstGeom prst="rect">
            <a:avLst/>
          </a:prstGeom>
          <a:noFill/>
        </p:spPr>
      </p:pic>
      <p:pic>
        <p:nvPicPr>
          <p:cNvPr id="8" name="Picture 3" descr="C:\Users\uzer\Desktop\билет\фото профориентация\изображение_viber_2023-10-19_14-41-55-4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2924944"/>
            <a:ext cx="3096344" cy="3933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315416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116632"/>
            <a:ext cx="3456384" cy="7200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Выводы: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3"/>
            <a:ext cx="8229600" cy="2304256"/>
          </a:xfrm>
        </p:spPr>
        <p:txBody>
          <a:bodyPr>
            <a:normAutofit/>
          </a:bodyPr>
          <a:lstStyle/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Школа реализует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минимум на базовом уровне  в полном объеме. План мероприятий включает все необходимые мероприятия, предусмотренные для базового уровня.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 реализации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минимума используются разнообразные формы  внеурочной деятельности, современные педагогические технологии</a:t>
            </a:r>
          </a:p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Материалы по проведению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профориентационных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мероприятий регулярно отражались   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соцсетях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/>
              <a:t>.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04248" y="-387424"/>
            <a:ext cx="2862334" cy="7560840"/>
          </a:xfrm>
          <a:prstGeom prst="rect">
            <a:avLst/>
          </a:prstGeom>
        </p:spPr>
      </p:pic>
      <p:pic>
        <p:nvPicPr>
          <p:cNvPr id="17413" name="Picture 5" descr="C:\Users\uzer\Desktop\цветы\изображение_viber_2023-08-17_10-35-55-9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1672" y="3257600"/>
            <a:ext cx="2952328" cy="3600400"/>
          </a:xfrm>
          <a:prstGeom prst="rect">
            <a:avLst/>
          </a:prstGeom>
          <a:noFill/>
        </p:spPr>
      </p:pic>
      <p:pic>
        <p:nvPicPr>
          <p:cNvPr id="17414" name="Picture 6" descr="C:\Users\uzer\Desktop\цветы\изображение_viber_2023-08-17_10-35-56-8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429000"/>
            <a:ext cx="2736304" cy="3672408"/>
          </a:xfrm>
          <a:prstGeom prst="rect">
            <a:avLst/>
          </a:prstGeom>
          <a:noFill/>
        </p:spPr>
      </p:pic>
      <p:pic>
        <p:nvPicPr>
          <p:cNvPr id="3074" name="Picture 2" descr="C:\Users\uzer\Desktop\билет\фото профориентация\9В ЭКСКУРСИЯ В КОЛЛЕДЖ И МАСТЕР -КЛАСС\изображение_viber_2023-11-23_12-22-44-8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140968"/>
            <a:ext cx="2736304" cy="3717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387424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2592288" cy="63567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Рекомендации :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764704"/>
            <a:ext cx="3203848" cy="53285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Продолжить реализацию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профминимума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Продолжать привлекать родителей учащихся к участию в реализации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профориентационного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минимума.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Продолжить работу по организации сотрудничества школы с учреждениями  профессионального образования, а также с предприятиями села.</a:t>
            </a:r>
          </a:p>
          <a:p>
            <a:pPr lvl="0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Активизировать совместную работу с учреждениями и организациями района по организации встреч обучающихся с представителями различных профессий, экскурсий.</a:t>
            </a:r>
          </a:p>
          <a:p>
            <a:pPr lvl="0"/>
            <a:endParaRPr lang="ru-RU" dirty="0"/>
          </a:p>
        </p:txBody>
      </p:sp>
      <p:pic>
        <p:nvPicPr>
          <p:cNvPr id="26" name="Picture 4" descr="C:\Users\uzer\Desktop\цветы\изображение_viber_2023-08-15_11-28-12-2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404664"/>
            <a:ext cx="5580112" cy="5832648"/>
          </a:xfrm>
          <a:prstGeom prst="rect">
            <a:avLst/>
          </a:prstGeom>
          <a:noFill/>
        </p:spPr>
      </p:pic>
      <p:pic>
        <p:nvPicPr>
          <p:cNvPr id="29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9592" y="5517232"/>
            <a:ext cx="6156176" cy="1728192"/>
          </a:xfrm>
          <a:prstGeom prst="rect">
            <a:avLst/>
          </a:prstGeom>
        </p:spPr>
      </p:pic>
      <p:pic>
        <p:nvPicPr>
          <p:cNvPr id="30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804248" y="-387424"/>
            <a:ext cx="2862334" cy="7632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864096"/>
          </a:xfrm>
        </p:spPr>
        <p:txBody>
          <a:bodyPr>
            <a:noAutofit/>
          </a:bodyPr>
          <a:lstStyle/>
          <a:p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минимум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реализации базового уровня - формирование готовности к профессиональному самоопределению  обучающихся 6-11 классов.</a:t>
            </a:r>
          </a:p>
          <a:p>
            <a:pPr>
              <a:buNone/>
            </a:pPr>
            <a:endParaRPr lang="ru-RU" sz="2400" b="1" u="sng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Задачи базового уровня: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организация и систематизация первичной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помощи;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представлений обучающихся о современном разнообразии профессий и специальностей, важности трудовой деятельности и выбора ее специфики, возможностях профессионального образования;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информирование обучающихся о содержании деятельности востребованных на рынке труда специалистов;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развитие мотивации обучающихся к профессиональному самоопределению;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диагностика склонностей обучающихся к профессиональным направлениям.</a:t>
            </a:r>
          </a:p>
          <a:p>
            <a:endParaRPr lang="ru-RU" sz="1800" dirty="0"/>
          </a:p>
        </p:txBody>
      </p:sp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99792" y="5733256"/>
            <a:ext cx="6984776" cy="12687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68560" y="-459432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324036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Спасибо за внимание</a:t>
            </a:r>
            <a: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sz="6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uzer\Desktop\СМС\1614790551_98-p-fon-dlya-broshyuri-1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08000" y="-381000"/>
            <a:ext cx="10160000" cy="7620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19256" cy="923702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Статистика проекта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427984" y="1916832"/>
          <a:ext cx="4392488" cy="41764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1324"/>
                <a:gridCol w="1771164"/>
              </a:tblGrid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Наименования учреждения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Участники проекта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МАОУ ОСОШ №1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Большекрасноярская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СОШ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Шабановская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СОШ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35293">
                <a:tc>
                  <a:txBody>
                    <a:bodyPr/>
                    <a:lstStyle/>
                    <a:p>
                      <a:pPr algn="ctr"/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Специальная школа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816424" cy="4691063"/>
          </a:xfrm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Целевая аудитория Проекта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algn="ctr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учащиеся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 – 11-х классов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общеобразовательных организаций, включая детей с ограниченными возможностями здоровья и инвалидов.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540568" y="5085184"/>
            <a:ext cx="4968552" cy="2132856"/>
          </a:xfrm>
          <a:prstGeom prst="rect">
            <a:avLst/>
          </a:prstGeom>
        </p:spPr>
      </p:pic>
      <p:pic>
        <p:nvPicPr>
          <p:cNvPr id="13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68144" y="260648"/>
            <a:ext cx="3816424" cy="1656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zer\Desktop\на метод день\img_A_110534_6988df90cb4d581fcf23e258d83a5d3c-800x8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955374">
            <a:off x="1938694" y="1055572"/>
            <a:ext cx="4243829" cy="2187259"/>
          </a:xfrm>
        </p:spPr>
        <p:txBody>
          <a:bodyPr>
            <a:normAutofit/>
          </a:bodyPr>
          <a:lstStyle/>
          <a:p>
            <a:r>
              <a:rPr lang="ru-RU" sz="2400" b="1" dirty="0" err="1" smtClean="0"/>
              <a:t>Профориентационная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работа</a:t>
            </a:r>
            <a:br>
              <a:rPr lang="ru-RU" sz="2400" b="1" dirty="0" smtClean="0"/>
            </a:br>
            <a:r>
              <a:rPr lang="ru-RU" sz="2400" b="1" dirty="0" smtClean="0"/>
              <a:t>   в МАОУ ОСОШ №1	</a:t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8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75448" y="4725144"/>
            <a:ext cx="4968552" cy="2132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387424"/>
            <a:ext cx="10225136" cy="76328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363272" cy="119675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Направление «Внеурочная деятельность»:</a:t>
            </a:r>
            <a:br>
              <a:rPr lang="ru-RU" sz="31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курс занятий «Россия- мои горизонты»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5" descr="C:\Users\uzer\Desktop\билет\фото профориентация\было\изображение_viber_2023-10-19_16-43-54-4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836712"/>
            <a:ext cx="2232248" cy="2808312"/>
          </a:xfrm>
          <a:prstGeom prst="rect">
            <a:avLst/>
          </a:prstGeom>
          <a:noFill/>
        </p:spPr>
      </p:pic>
      <p:pic>
        <p:nvPicPr>
          <p:cNvPr id="36870" name="Picture 6" descr="C:\Users\uzer\Desktop\билет\фото профориентация\было\thumb0-04-05-e38a19d77e97102d03b7bb9695a83ef373a445135bbd99b07b53ebd89cf9cc3c_2f7e9ba79bd5ec9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3240360" cy="2880320"/>
          </a:xfrm>
          <a:prstGeom prst="rect">
            <a:avLst/>
          </a:prstGeom>
          <a:noFill/>
        </p:spPr>
      </p:pic>
      <p:pic>
        <p:nvPicPr>
          <p:cNvPr id="1026" name="Picture 2" descr="C:\Users\uzer\Desktop\билет\фото профориентация\изображение_viber_2023-10-19_16-54-15-1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908720"/>
            <a:ext cx="3011488" cy="4015317"/>
          </a:xfrm>
          <a:prstGeom prst="rect">
            <a:avLst/>
          </a:prstGeom>
          <a:noFill/>
        </p:spPr>
      </p:pic>
      <p:pic>
        <p:nvPicPr>
          <p:cNvPr id="1027" name="Picture 3" descr="C:\Users\uzer\Desktop\билет\фото профориентация\изображение_viber_2023-10-16_09-01-55-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836712"/>
            <a:ext cx="2435424" cy="3096344"/>
          </a:xfrm>
          <a:prstGeom prst="rect">
            <a:avLst/>
          </a:prstGeom>
          <a:noFill/>
        </p:spPr>
      </p:pic>
      <p:pic>
        <p:nvPicPr>
          <p:cNvPr id="12" name="Picture 8" descr="C:\Users\uzer\Desktop\билет\фото профориентация\было\изображение_viber_2023-10-16_09-01-55-01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3789040"/>
            <a:ext cx="2520280" cy="2708920"/>
          </a:xfrm>
          <a:prstGeom prst="rect">
            <a:avLst/>
          </a:prstGeom>
          <a:noFill/>
        </p:spPr>
      </p:pic>
      <p:pic>
        <p:nvPicPr>
          <p:cNvPr id="13" name="Picture 9" descr="C:\Users\uzer\Desktop\билет\фото профориентация\было\изображение_viber_2023-10-19_16-54-15-04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005064"/>
            <a:ext cx="2226822" cy="24928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387424"/>
            <a:ext cx="10225136" cy="76328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851920" cy="108012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</a:b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Профориентационная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онлайн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- диагностика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435100"/>
            <a:ext cx="3960440" cy="4691063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Школьники, зарегистрированные на платформе  «Билет в будущее» в  качестве участников проекта прошли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профориентационное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тестирование. В зависимости от возрастной параллели детям было предложено пройти 3 основные диагностики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«Мои </a:t>
            </a:r>
            <a:r>
              <a:rPr lang="ru-RU" sz="1600" b="1" i="1" dirty="0" err="1" smtClean="0">
                <a:latin typeface="Times New Roman" pitchFamily="18" charset="0"/>
                <a:cs typeface="Times New Roman" pitchFamily="18" charset="0"/>
              </a:rPr>
              <a:t>профсреды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», «Мои ориентиры», «Мои возможности».</a:t>
            </a:r>
          </a:p>
          <a:p>
            <a:pPr>
              <a:buFont typeface="Arial" pitchFamily="34" charset="0"/>
              <a:buChar char="•"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Все дети-участники проекта по результатам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профтестирования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получили индивидуальные  рекомендации по выбору будущей профессии и образования, рекомендации по шагам в самоопределении и электронный сертификат участника.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Индивидуальные рекомендации доступны в личном кабинете  дете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й.</a:t>
            </a:r>
          </a:p>
          <a:p>
            <a:pPr>
              <a:buFont typeface="Arial" pitchFamily="34" charset="0"/>
              <a:buChar char="•"/>
            </a:pPr>
            <a:endParaRPr lang="ru-RU" dirty="0"/>
          </a:p>
        </p:txBody>
      </p:sp>
      <p:pic>
        <p:nvPicPr>
          <p:cNvPr id="13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80112" y="-171400"/>
            <a:ext cx="3384376" cy="3240360"/>
          </a:xfrm>
          <a:prstGeom prst="rect">
            <a:avLst/>
          </a:prstGeom>
        </p:spPr>
      </p:pic>
      <p:pic>
        <p:nvPicPr>
          <p:cNvPr id="9" name="Picture 4" descr="C:\Users\uzer\Desktop\билет\фото профориентация\изображение_viber_2023-10-09_11-40-56-7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88640"/>
            <a:ext cx="3419872" cy="4536504"/>
          </a:xfrm>
          <a:prstGeom prst="rect">
            <a:avLst/>
          </a:prstGeom>
          <a:noFill/>
        </p:spPr>
      </p:pic>
      <p:pic>
        <p:nvPicPr>
          <p:cNvPr id="12" name="Picture 2" descr="C:\Users\uzer\Desktop\билет\фото профориентация\было\изображение_viber_2023-10-09_11-40-56-97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56176" y="2938549"/>
            <a:ext cx="3167149" cy="3919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387424"/>
            <a:ext cx="10225136" cy="763284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Направление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- ориентированный модуль»: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мастер- класс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 сентября учащиеся 7-11 классов посетили мастер- класс по оказанию первой помощи, который провели волонтеры медики Тюменского медицинского университета.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течение мастер-класса ученики получали ценные знания и навыки, которые помогут им в самых разных условиях и нештатных ситуациях. Ребятам рассказали о важности обеспечения безопасности и поддержки в экстренных ситуациях и как помочь тем, кто нуждается в нашей помощи. Ребята смогли отработать приобретенные навыки на манекене.</a:t>
            </a:r>
          </a:p>
          <a:p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3380149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005064"/>
            <a:ext cx="379894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068960"/>
            <a:ext cx="3528392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zer\Desktop\на метод день\1640662423_18-abrakadabra-fun-p-shablon-dlya-prezentatsii-kniga-raskritaya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-459432"/>
            <a:ext cx="10225136" cy="784887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682752" cy="1052736"/>
          </a:xfrm>
        </p:spPr>
        <p:txBody>
          <a:bodyPr>
            <a:normAutofit/>
          </a:bodyPr>
          <a:lstStyle/>
          <a:p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Профориентационные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беседы: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700808"/>
            <a:ext cx="3682752" cy="4896544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26 октября 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рамках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профориентационной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работы с обучающимися 10-11 классов состоялась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встреча с представителями Академии ФСБ России. </a:t>
            </a:r>
          </a:p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Целью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встречи стала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профориентационная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работа с выпускниками. В  ходе мероприятия действующие сотрудники ФСБ рассказали об особенностях поступления в ВУЗы, специальностях, которые можно получить в рамках данного направления.</a:t>
            </a:r>
          </a:p>
          <a:p>
            <a:endParaRPr lang="ru-RU" dirty="0"/>
          </a:p>
        </p:txBody>
      </p:sp>
      <p:pic>
        <p:nvPicPr>
          <p:cNvPr id="5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8184" y="-315416"/>
            <a:ext cx="2592288" cy="7632848"/>
          </a:xfrm>
          <a:prstGeom prst="rect">
            <a:avLst/>
          </a:prstGeom>
        </p:spPr>
      </p:pic>
      <p:pic>
        <p:nvPicPr>
          <p:cNvPr id="6" name="Picture 2" descr="изображение_viber_2023-10-26_14-52-24-0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916832"/>
            <a:ext cx="3948013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915</TotalTime>
  <Words>1338</Words>
  <Application>Microsoft Office PowerPoint</Application>
  <PresentationFormat>Экран (4:3)</PresentationFormat>
  <Paragraphs>110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Профориентационный минимум</vt:lpstr>
      <vt:lpstr>Профориентационный минимум </vt:lpstr>
      <vt:lpstr>Статистика проекта</vt:lpstr>
      <vt:lpstr>Профориентационная работа    в МАОУ ОСОШ №1  </vt:lpstr>
      <vt:lpstr>Направление «Внеурочная деятельность»:   курс занятий «Россия- мои горизонты» </vt:lpstr>
      <vt:lpstr> Профориентационная онлайн - диагностика </vt:lpstr>
      <vt:lpstr>Направление «Практико- ориентированный модуль»: мастер- класс</vt:lpstr>
      <vt:lpstr>Профориентационные беседы:</vt:lpstr>
      <vt:lpstr>Профориентационные беседы:</vt:lpstr>
      <vt:lpstr>Профориентационные беседы:</vt:lpstr>
      <vt:lpstr>Профориентационные беседы:</vt:lpstr>
      <vt:lpstr>Профориентационные беседы:</vt:lpstr>
      <vt:lpstr>Экскурсии на производство + Работа с родителями.</vt:lpstr>
      <vt:lpstr>Экскурсиия + Мастер- класс.</vt:lpstr>
      <vt:lpstr>Экскурсия + мастер- класс.</vt:lpstr>
      <vt:lpstr>Экскурсия +                 мастер- класс.</vt:lpstr>
      <vt:lpstr>«Встречи с людьми различных профессий»</vt:lpstr>
      <vt:lpstr>«Встречи с людьми различных профессий» + Работа с родителями.</vt:lpstr>
      <vt:lpstr>Экскурсия +профориентационная беседа</vt:lpstr>
      <vt:lpstr>Экскурсия на предприятие</vt:lpstr>
      <vt:lpstr>«Встречи с людьми различных профессий» </vt:lpstr>
      <vt:lpstr>Экскурсия на предприятие </vt:lpstr>
      <vt:lpstr>Профобучение</vt:lpstr>
      <vt:lpstr>Работа с педагогическим составом:</vt:lpstr>
      <vt:lpstr>Работа с педагогическим составом:</vt:lpstr>
      <vt:lpstr>Работа с родителями</vt:lpstr>
      <vt:lpstr>Выводы:</vt:lpstr>
      <vt:lpstr>Рекомендации : </vt:lpstr>
      <vt:lpstr>Спасибо за внимание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uzer</dc:creator>
  <cp:lastModifiedBy>uzer</cp:lastModifiedBy>
  <cp:revision>79</cp:revision>
  <dcterms:created xsi:type="dcterms:W3CDTF">2023-08-23T04:10:29Z</dcterms:created>
  <dcterms:modified xsi:type="dcterms:W3CDTF">2024-01-23T04:53:36Z</dcterms:modified>
</cp:coreProperties>
</file>