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3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 МАОУ ОСОШ№1 </a:t>
            </a:r>
            <a:r>
              <a:rPr lang="ru-RU" dirty="0" err="1" smtClean="0"/>
              <a:t>д</a:t>
            </a:r>
            <a:r>
              <a:rPr lang="ru-RU" dirty="0" smtClean="0"/>
              <a:t>/с «Колокольчик»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Краткая презентация </a:t>
            </a:r>
          </a:p>
          <a:p>
            <a:pPr algn="ctr"/>
            <a:r>
              <a:rPr lang="ru-RU" dirty="0" smtClean="0"/>
              <a:t>Основная </a:t>
            </a:r>
            <a:r>
              <a:rPr lang="ru-RU" dirty="0" smtClean="0"/>
              <a:t>общеобразовательная </a:t>
            </a:r>
            <a:r>
              <a:rPr lang="ru-RU" dirty="0" smtClean="0"/>
              <a:t>программа дошкольного образования ФОП   </a:t>
            </a:r>
          </a:p>
          <a:p>
            <a:pPr algn="ctr"/>
            <a:r>
              <a:rPr lang="ru-RU" dirty="0" smtClean="0"/>
              <a:t>2023г.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Организационный раздел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содержит </a:t>
            </a:r>
            <a:r>
              <a:rPr lang="ru-RU" dirty="0" smtClean="0"/>
              <a:t>описание материально- технического обеспечения Программы, перечень художественной литературы, музыкальных произведений, произведений изобразительного искусства, а также особенности традиционных событий, праздников, мероприятий; особенности организации предметно-пространственной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Дополнительный раздел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представляет собой краткую презентацию программы</a:t>
            </a:r>
            <a:r>
              <a:rPr lang="ru-RU" dirty="0" smtClean="0"/>
              <a:t>. В </a:t>
            </a:r>
            <a:r>
              <a:rPr lang="ru-RU" dirty="0" smtClean="0"/>
              <a:t>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Российскому законодательству.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Основная общеобразовательная программа - </a:t>
            </a:r>
            <a:r>
              <a:rPr lang="ru-RU" sz="1800" dirty="0" err="1" smtClean="0"/>
              <a:t>программа</a:t>
            </a:r>
            <a:r>
              <a:rPr lang="ru-RU" sz="1800" dirty="0" smtClean="0"/>
              <a:t> дошкольного образования МАОУ </a:t>
            </a:r>
            <a:r>
              <a:rPr lang="ru-RU" sz="1800" dirty="0" err="1" smtClean="0"/>
              <a:t>Омутинской</a:t>
            </a:r>
            <a:r>
              <a:rPr lang="ru-RU" sz="1800" dirty="0" smtClean="0"/>
              <a:t> СОШ №1 детский сад «Колокольчик» спроектирована, составлена в соответствии с Федеральными государственными образовательными стандартами дошкольного образования, Федеральной образовательной программой дошкольного образования, особенностями образовательного учреждения, региона и муниципалитета, образовательных потребностей обучающихся и запросов родителей (законных представителей).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Программа направлена на создание условий развития ребёнка с 1,5 до 8 лет,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 Следует отметить, что в контингент обучающихся, охваченных дошкольным образованием, входят дети с особыми образовательными потребностями. Для них разработаны индивидуальные маршруты развития.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Программа включает четыре раздела: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целевой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содержательный, </a:t>
            </a:r>
            <a:endParaRPr lang="ru-RU" sz="2400" dirty="0" smtClean="0"/>
          </a:p>
          <a:p>
            <a:r>
              <a:rPr lang="ru-RU" sz="2400" dirty="0" smtClean="0"/>
              <a:t>организационный </a:t>
            </a:r>
            <a:endParaRPr lang="ru-RU" sz="2400" dirty="0" smtClean="0"/>
          </a:p>
          <a:p>
            <a:r>
              <a:rPr lang="ru-RU" sz="2400" dirty="0" smtClean="0"/>
              <a:t>дополнительный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каждом из которых отражается обязательная часть и часть, формируемая участниками образовательных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Целевой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включает </a:t>
            </a:r>
            <a:r>
              <a:rPr lang="ru-RU" dirty="0" smtClean="0"/>
              <a:t>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 - 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/>
              <a:t>Содержательный раздел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/>
              <a:t>представляет общее содержание Программы, обеспечивающее полноценное развитие личности детей.</a:t>
            </a:r>
            <a:br>
              <a:rPr lang="ru-RU" sz="2800" dirty="0" smtClean="0"/>
            </a:br>
            <a:r>
              <a:rPr lang="ru-RU" sz="2800" dirty="0" smtClean="0"/>
              <a:t>Программа состоит из обязательной части и части, формируемой участниками образовательных отношений (вариативная часть).</a:t>
            </a:r>
            <a:br>
              <a:rPr lang="ru-RU" sz="2800" dirty="0" smtClean="0"/>
            </a:br>
            <a:r>
              <a:rPr lang="ru-RU" sz="2800" dirty="0" smtClean="0"/>
              <a:t>Обязательная часть Программы отражает комплексность подхода, обеспечивая развитие детей во всех пяти образовательных областях:</a:t>
            </a:r>
            <a:endParaRPr lang="ru-RU" dirty="0" smtClean="0"/>
          </a:p>
          <a:p>
            <a:pPr lvl="0"/>
            <a:r>
              <a:rPr lang="ru-RU" dirty="0" smtClean="0"/>
              <a:t>Социально-коммуникативное </a:t>
            </a:r>
            <a:r>
              <a:rPr lang="ru-RU" dirty="0" smtClean="0"/>
              <a:t>развитие</a:t>
            </a:r>
          </a:p>
          <a:p>
            <a:pPr lvl="0"/>
            <a:r>
              <a:rPr lang="ru-RU" dirty="0" smtClean="0"/>
              <a:t>Познавательное развитие</a:t>
            </a:r>
          </a:p>
          <a:p>
            <a:pPr lvl="0"/>
            <a:r>
              <a:rPr lang="ru-RU" dirty="0" smtClean="0"/>
              <a:t>Речевое развитие</a:t>
            </a:r>
          </a:p>
          <a:p>
            <a:pPr lvl="0"/>
            <a:r>
              <a:rPr lang="ru-RU" dirty="0" smtClean="0"/>
              <a:t>Художественно-эстетическое развитие</a:t>
            </a:r>
          </a:p>
          <a:p>
            <a:pPr lvl="0"/>
            <a:r>
              <a:rPr lang="ru-RU" dirty="0" smtClean="0"/>
              <a:t>Физическое развитие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Отражены особенности взаимодействия педагогического коллектива с семьями обучающихся.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Главными целями взаимодействия педагогического коллектива ДОО с семьями обучающихся дошкольного возраста являются:</a:t>
            </a:r>
            <a:br>
              <a:rPr lang="ru-RU" sz="2800" dirty="0" smtClean="0"/>
            </a:br>
            <a:r>
              <a:rPr lang="ru-RU" sz="2800" dirty="0" smtClean="0"/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возрастов;</a:t>
            </a:r>
            <a:br>
              <a:rPr lang="ru-RU" sz="2800" dirty="0" smtClean="0"/>
            </a:br>
            <a:r>
              <a:rPr lang="ru-RU" sz="2800" dirty="0" smtClean="0"/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Построение взаимодействия с родителями (законными представителями) должно придерживаться следующих принципов: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приоритет семьи в воспитании, обучении и развитии ребёнка;</a:t>
            </a:r>
          </a:p>
          <a:p>
            <a:pPr lvl="0"/>
            <a:r>
              <a:rPr lang="ru-RU" dirty="0" smtClean="0"/>
              <a:t>открытость: для родителей (законных представителей);</a:t>
            </a:r>
          </a:p>
          <a:p>
            <a:pPr lvl="0"/>
            <a:r>
              <a:rPr lang="ru-RU" dirty="0" err="1" smtClean="0"/>
              <a:t>взаимноедоверие</a:t>
            </a:r>
            <a:r>
              <a:rPr lang="ru-RU" dirty="0" smtClean="0"/>
              <a:t>, уважение и </a:t>
            </a:r>
            <a:r>
              <a:rPr lang="ru-RU" dirty="0" err="1" smtClean="0"/>
              <a:t>доброжелательностьво</a:t>
            </a:r>
            <a:r>
              <a:rPr lang="ru-RU" dirty="0" smtClean="0"/>
              <a:t> взаимоотношениях педагогов и родителей (законных представителей);</a:t>
            </a:r>
          </a:p>
          <a:p>
            <a:pPr lvl="0"/>
            <a:r>
              <a:rPr lang="ru-RU" dirty="0" smtClean="0"/>
              <a:t>индивидуально-дифференцированный подход к каждой семье;</a:t>
            </a:r>
          </a:p>
          <a:p>
            <a:pPr lvl="0"/>
            <a:r>
              <a:rPr lang="ru-RU" dirty="0" err="1" smtClean="0"/>
              <a:t>возрасто</a:t>
            </a:r>
            <a:r>
              <a:rPr lang="ru-RU" dirty="0" smtClean="0"/>
              <a:t> сообразность.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Воспитание детей отражено в рабочей программе воспитания, которая является компонентом основной образовательной программы дошкольного образования и призвана помочь всем участникам образовательных отношений реализовать воспитательный потенциал совместной деятельности.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Вариативная часть отражает развитие детей в физическом и социально-коммуникативном направлениях. Выбор данных </a:t>
            </a:r>
            <a:r>
              <a:rPr lang="ru-RU" dirty="0" err="1" smtClean="0"/>
              <a:t>направленийдля</a:t>
            </a:r>
            <a:r>
              <a:rPr lang="ru-RU" dirty="0" smtClean="0"/>
              <a:t> части, формируемой участниками образовательных отношений, соответствует потребностям и интересам детей, а также возможностям педагогического коллектива.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Парциальные программы: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.«Финансовая грамотность» по образовательной области «</a:t>
            </a:r>
            <a:r>
              <a:rPr lang="ru-RU" dirty="0" err="1" smtClean="0"/>
              <a:t>Позновательное</a:t>
            </a:r>
            <a:r>
              <a:rPr lang="ru-RU" dirty="0" smtClean="0"/>
              <a:t> развитие» для детей старших и подготовительных групп (5-7 лет)</a:t>
            </a:r>
          </a:p>
          <a:p>
            <a:r>
              <a:rPr lang="ru-RU" dirty="0" smtClean="0"/>
              <a:t>2.Экологическое воспитание «Наш дом - природа»для детей 2-7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509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СП МАОУ ОСОШ№1 д/с «Колокольчик»</vt:lpstr>
      <vt:lpstr>Основная общеобразовательная программа - программа дошкольного образования МАОУ Омутинской СОШ №1 детский сад «Колокольчик» спроектирована, составлена в соответствии с Федеральными государственными образовательными стандартами дошкольного образования, Федеральной образовательной программой дошкольного образования, особенностями образовательного учреждения, региона и муниципалитета, образовательных потребностей обучающихся и запросов родителей (законных представителей). </vt:lpstr>
      <vt:lpstr>Программа включает четыре раздела:  </vt:lpstr>
      <vt:lpstr>Целевой раздел</vt:lpstr>
      <vt:lpstr>Содержательный раздел  </vt:lpstr>
      <vt:lpstr>Отражены особенности взаимодействия педагогического коллектива с семьями обучающихся.  </vt:lpstr>
      <vt:lpstr>Построение взаимодействия с родителями (законными представителями) должно придерживаться следующих принципов: </vt:lpstr>
      <vt:lpstr>Воспитание детей отражено в рабочей программе воспитания, которая является компонентом основной образовательной программы дошкольного образования и призвана помочь всем участникам образовательных отношений реализовать воспитательный потенциал совместной деятельности.</vt:lpstr>
      <vt:lpstr>Парциальные программы: </vt:lpstr>
      <vt:lpstr>Организационный раздел </vt:lpstr>
      <vt:lpstr>Дополнительный раздел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 МАОУ ОСОШ№1 д/с «Колокольчик»</dc:title>
  <dc:creator>UZer</dc:creator>
  <cp:lastModifiedBy>UZer</cp:lastModifiedBy>
  <cp:revision>7</cp:revision>
  <dcterms:created xsi:type="dcterms:W3CDTF">2024-01-16T05:17:31Z</dcterms:created>
  <dcterms:modified xsi:type="dcterms:W3CDTF">2024-01-16T05:40:28Z</dcterms:modified>
</cp:coreProperties>
</file>