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38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Памятка для учителей </a:t>
            </a:r>
            <a:br>
              <a:rPr lang="ru-RU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smtClean="0"/>
              <a:t> </a:t>
            </a:r>
            <a:r>
              <a:rPr lang="ru-RU" b="1" smtClean="0">
                <a:solidFill>
                  <a:srgbClr val="C00000"/>
                </a:solidFill>
              </a:rPr>
              <a:t>Организация </a:t>
            </a:r>
            <a:r>
              <a:rPr lang="ru-RU" b="1" dirty="0" smtClean="0">
                <a:solidFill>
                  <a:srgbClr val="C00000"/>
                </a:solidFill>
              </a:rPr>
              <a:t>деятельности, направленной на повышение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уровня читательской грамотности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2" y="214290"/>
            <a:ext cx="74384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Наиболее часто выявляемые проблемы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тестируемых</a:t>
            </a:r>
            <a:endParaRPr kumimoji="0" lang="ru-RU" sz="2800" b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357298"/>
            <a:ext cx="88582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Актуализация умений,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связанных с поиском и извлечением информации из текста.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Вычленение двух и более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информационных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единиц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целенаправленном отсутствии в формулировке задания ссылки на определённое место в тексте, где содержится ответ; наличием в тексте рядом с искомым фрагментом похожей, но не относящейся к вопросу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тексте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места конкретной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запрашиваемой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отбор и предъявление конкретной информации, запрашиваемой в вопросе.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точного      отбора      информации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     одного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«тематического поля».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Осмысление «графической информации»: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интерпретация графической информации с учетом новизны (чего не содержит текст); перевод текстовой информации в нетривиальную графическую форму.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9" y="357166"/>
            <a:ext cx="6858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Критерии отбора текстов</a:t>
            </a:r>
            <a:endParaRPr kumimoji="0" lang="ru-RU" sz="2800" b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/>
          <a:srcRect l="22619" t="23529" r="18519" b="11529"/>
          <a:stretch>
            <a:fillRect/>
          </a:stretch>
        </p:blipFill>
        <p:spPr bwMode="auto">
          <a:xfrm>
            <a:off x="285721" y="928670"/>
            <a:ext cx="864399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" y="214291"/>
            <a:ext cx="9001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Рекомендуемые источники для отбора текстов</a:t>
            </a:r>
            <a:endParaRPr kumimoji="0" lang="ru-RU" sz="2800" b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8596" y="857233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национальные и региональные газеты;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общественно-политические журналы;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специальные, отраслевые журналы (хотя они могут требовать специфических знаний по теме);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журналы для детей, школьников и подростков;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журналы для специфических целевых групп;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письма, также письма читателей газет;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комиксы и анекдоты (суть должна быть понятна благодаря содержанию текста, а не знанию мира!);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инструкции к употреблению;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3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брошюры и т.д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3" y="214291"/>
            <a:ext cx="8073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Предназначение текста с точки зрения автора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32275" t="29176" r="28571" b="30824"/>
          <a:stretch>
            <a:fillRect/>
          </a:stretch>
        </p:blipFill>
        <p:spPr bwMode="auto">
          <a:xfrm>
            <a:off x="142845" y="857233"/>
            <a:ext cx="8501121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0"/>
            <a:ext cx="4276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4. Характеристики текстов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56217" t="17882" r="12566" b="6353"/>
          <a:stretch>
            <a:fillRect/>
          </a:stretch>
        </p:blipFill>
        <p:spPr bwMode="auto">
          <a:xfrm>
            <a:off x="2285984" y="500042"/>
            <a:ext cx="431007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643174" y="285728"/>
            <a:ext cx="3189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Задачи чтения</a:t>
            </a:r>
            <a:endParaRPr kumimoji="0" lang="ru-RU" sz="2800" b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0010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1. Аналитические (конструирующие) задачи.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8434" name="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7"/>
            <a:ext cx="5357850" cy="478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4633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2. Информационные задачи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0159" t="40000" r="30291" b="19765"/>
          <a:stretch>
            <a:fillRect/>
          </a:stretch>
        </p:blipFill>
        <p:spPr bwMode="auto">
          <a:xfrm>
            <a:off x="928662" y="1357298"/>
            <a:ext cx="73581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513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3. Интерпретационные задачи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803" t="39583" r="27344" b="29167"/>
          <a:stretch>
            <a:fillRect/>
          </a:stretch>
        </p:blipFill>
        <p:spPr bwMode="auto">
          <a:xfrm>
            <a:off x="285720" y="1428736"/>
            <a:ext cx="81643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4092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4. Позиционные задачи.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2540" t="40471" r="27778" b="25882"/>
          <a:stretch>
            <a:fillRect/>
          </a:stretch>
        </p:blipFill>
        <p:spPr bwMode="auto">
          <a:xfrm>
            <a:off x="571472" y="1214422"/>
            <a:ext cx="80724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233</Words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Памятка для учителей    Организация деятельности, направленной на повышение уровня читательской грамотности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учителей    Организации деятельности, направленной на повышение уровня читательской грамотности </dc:title>
  <dc:creator>uzer</dc:creator>
  <cp:lastModifiedBy>Елена Курбацкая</cp:lastModifiedBy>
  <cp:revision>6</cp:revision>
  <dcterms:created xsi:type="dcterms:W3CDTF">2023-11-03T05:10:50Z</dcterms:created>
  <dcterms:modified xsi:type="dcterms:W3CDTF">2023-11-09T05:34:11Z</dcterms:modified>
</cp:coreProperties>
</file>