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ogatyr.club/uploads/posts/2023-02/thumbs/1677292762_bogatyr-club-p-kosmicheskii-fon-dlya-detei-foni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Муниципальное автономное общеобразовательное учреждение Омутинская средняя общеобразовательная школа № 1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ГАЛАКТИКА ПЕРВЫХ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 смена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ПЕДАГОГ-НАСТАВНИК 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КТО ОН?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810_bogatyr-club-p-kosmicheskii-fon-dlya-detei-foni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_viber_2023-07-14_13-24-52-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50040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96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Педагог наставник должность или миссия???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381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Никакие знания не передаются иначе как от человека к человеку, за каждым успешным человеком в любой сфере всегда стоит наставник….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Наставничество – это когда человек вкладывает душу, делится секретами профессии, которые позволили ему самому быть лучшим.</a:t>
            </a: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808_bogatyr-club-p-kosmicheskii-fon-dlya-detei-foni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ПРОВОДНИК                                                                                          ЗАЩИТНИК ИНТЕРЕСОВ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Педагог-наставник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он?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КУМИР                                                  КОНСУЛЬТАНТ                                             КОНТРОЛЁР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uzer\Desktop\wMuYztSbx-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zer\Desktop\aTdq3uyix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8184" y="764704"/>
            <a:ext cx="22322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zer\Desktop\Cii-yFlEh4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1831715" cy="239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zer\Desktop\Zpc0-ac-O2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84168" y="4365104"/>
            <a:ext cx="28656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zer\Desktop\y-hHqi-m2l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805_bogatyr-club-p-kosmicheskii-fon-dlya-detei-foni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_viber_2023-07-14_14-25-32-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881669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_viber_2023-07-14_14-25-32-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060848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3-07-14_14-24-56-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9" y="3738332"/>
            <a:ext cx="2339751" cy="311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изображение_viber_2023-07-14_14-24-55-7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88840"/>
            <a:ext cx="2267744" cy="30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40466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Педагог-наставник – друг, который разделяет наши интересы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795_bogatyr-club-p-kosmicheskii-fon-dlya-detei-foni-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un9-41.userapi.com/impg/8jTknQFlQfosmAHLbslSTYqXspIRS1toCdSMcA/Mmg70EfJf5o.jpg?size=1280x853&amp;quality=95&amp;sign=4d0e626f93fa6d5e6d6b7f96e6b7ba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071535" cy="537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Главное это умение </a:t>
            </a:r>
            <a:r>
              <a:rPr lang="ru-RU" sz="2400" b="1" dirty="0" smtClean="0">
                <a:solidFill>
                  <a:schemeClr val="bg1"/>
                </a:solidFill>
              </a:rPr>
              <a:t>любить детей, верить в каждого из них, умение находить «жемчужину» в каждой «раковине».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744_bogatyr-club-p-kosmicheskii-fon-dlya-detei-foni-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491880" y="2132856"/>
            <a:ext cx="4248472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«Педагог – он вечный созидатель.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Он жизни учит и любви к труду.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Я педагог, наставник, воспитатель.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 что благодарю свою судьбу.»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C:\Users\rbt\Desktop\изображение_viber_2023-07-14_06-31-45-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21890"/>
            <a:ext cx="3788874" cy="2841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rbt\Downloads\MY0UH8MH4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22736"/>
            <a:ext cx="3960440" cy="264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bt\Desktop\изображение_viber_2023-07-14_06-31-45-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bt\Desktop\изображение_viber_2023-07-12_09-17-27-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107" y="116631"/>
            <a:ext cx="4474071" cy="201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gatyr.club/uploads/posts/2023-02/thumbs/1677292780_bogatyr-club-p-kosmicheskii-fon-dlya-detei-foni-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17728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137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общеобразовательное учреждение Омутинская средняя общеобразовательная школа № 1 ГАЛАКТИКА ПЕРВЫХ 2 смена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Омутинская средняя общеобразовательная школа № 1  </dc:title>
  <dc:creator>МАКС</dc:creator>
  <cp:lastModifiedBy>МАКС</cp:lastModifiedBy>
  <cp:revision>5</cp:revision>
  <dcterms:created xsi:type="dcterms:W3CDTF">2023-07-18T17:50:48Z</dcterms:created>
  <dcterms:modified xsi:type="dcterms:W3CDTF">2023-07-18T18:38:17Z</dcterms:modified>
</cp:coreProperties>
</file>