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4"/>
  </p:notesMasterIdLst>
  <p:sldIdLst>
    <p:sldId id="273" r:id="rId2"/>
    <p:sldId id="274" r:id="rId3"/>
    <p:sldId id="256" r:id="rId4"/>
    <p:sldId id="275" r:id="rId5"/>
    <p:sldId id="282" r:id="rId6"/>
    <p:sldId id="276" r:id="rId7"/>
    <p:sldId id="283" r:id="rId8"/>
    <p:sldId id="260" r:id="rId9"/>
    <p:sldId id="279" r:id="rId10"/>
    <p:sldId id="281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/>
    <p:restoredTop sz="94698"/>
  </p:normalViewPr>
  <p:slideViewPr>
    <p:cSldViewPr>
      <p:cViewPr>
        <p:scale>
          <a:sx n="44" d="100"/>
          <a:sy n="44" d="100"/>
        </p:scale>
        <p:origin x="-2280" y="-67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5B57F37-C300-4167-AD93-4E5AC6E3F79C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9229898-C4EF-48FF-A1D0-19EA71C2B2E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</a:bodyPr>
          <a:lstStyle>
            <a:lvl1pPr algn="r" rtl="0">
              <a:spcBef>
                <a:spcPct val="0"/>
              </a:spcBef>
              <a:buNone/>
              <a:defRPr sz="5600" b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>
              <a:defRPr/>
            </a:pPr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FCDD-5B1F-4C06-AB2C-C54D75A6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</a:bodyPr>
          <a:lstStyle>
            <a:lvl1pPr algn="l" rtl="0">
              <a:spcBef>
                <a:spcPct val="0"/>
              </a:spcBef>
              <a:buNone/>
              <a:defRPr sz="5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B106E36-FD25-4E2D-B0AA-010F637433A0}" type="datetime1">
              <a:rPr lang="ru-RU"/>
              <a:pPr lvl="0">
                <a:defRPr/>
              </a:pPr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lvl="0">
              <a:defRPr/>
            </a:pPr>
            <a:fld id="{725C68B6-61C2-468F-89AB-4B9F7531AA6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422784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Всероссийский  детский фестиваль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народной культуры «Наследники традиций»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57190" cy="7143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65194"/>
          </a:xfrm>
        </p:spPr>
        <p:txBody>
          <a:bodyPr/>
          <a:lstStyle/>
          <a:p>
            <a:pPr eaLnBrk="1" hangingPunct="1"/>
            <a:r>
              <a:rPr lang="ru-RU" i="1" dirty="0" smtClean="0"/>
              <a:t>Полоска к полосочке . 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376" y="1238220"/>
            <a:ext cx="3527425" cy="2519363"/>
          </a:xfrm>
          <a:noFill/>
        </p:spPr>
      </p:pic>
      <p:pic>
        <p:nvPicPr>
          <p:cNvPr id="24582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18265"/>
            <a:ext cx="9144000" cy="293973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56341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сборки лицевой стороны прихватки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06176"/>
            <a:ext cx="2639879" cy="271483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3276802" cy="26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124744"/>
            <a:ext cx="2545854" cy="265207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991184"/>
            <a:ext cx="3049910" cy="261352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620" y="3991184"/>
            <a:ext cx="3024336" cy="26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6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341865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внимание.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1196" y="6130962"/>
            <a:ext cx="755604" cy="19363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6" name="AutoShape 2" descr="https://loskut.handmadecrafts.ru/inc/osnovi/big/27479893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loskut.handmadecrafts.ru/inc/osnovi/big/27479893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loskut.handmadecrafts.ru/inc/osnovi/big/27385317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70" y="982630"/>
            <a:ext cx="8588430" cy="503879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Декоративно-прикладное творчество. Подноминация: «Художественный текстиль». </a:t>
            </a:r>
            <a:b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«Мал лоскуток, да дорог» </a:t>
            </a:r>
            <a:b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Выполнил ученик  8 Кл., </a:t>
            </a:r>
            <a:r>
              <a:rPr lang="ru-RU" sz="53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Омутинской</a:t>
            </a: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специальной школы» филиал МАОУ СОШ№1 </a:t>
            </a:r>
            <a:b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Ворончихин Александр.</a:t>
            </a:r>
          </a:p>
        </p:txBody>
      </p:sp>
      <p:sp>
        <p:nvSpPr>
          <p:cNvPr id="3075" name="AutoShape 11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AutoShape 13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AutoShape 15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5000625"/>
            <a:ext cx="30416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0986"/>
            <a:ext cx="9144000" cy="5948397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Я уже ознакомился с технологиями ручных и машинных швейных работ. И поэтому я решил сшить  на конкурс прихватку из лоскутков.</a:t>
            </a:r>
            <a:endParaRPr lang="ru-RU" sz="3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51" y="2059734"/>
            <a:ext cx="5367411" cy="47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Лоскутное шитьё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Древний вид  декоративно-прикладного творчества. Это техника шитья из кусочков ткани</a:t>
            </a:r>
            <a:endParaRPr lang="ru-RU" dirty="0"/>
          </a:p>
        </p:txBody>
      </p:sp>
      <p:pic>
        <p:nvPicPr>
          <p:cNvPr id="4" name="Picture 3" descr="F:\флешка 1\Все слайды, фото, презентации для уроков\Для 5кл\Лоскут.шитьслайды 5кл\лоску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47260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706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17499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лоскутное шитье стало активно развиваться с середины XIX века, когда широкое распространение получили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/б ткани. </a:t>
            </a:r>
          </a:p>
        </p:txBody>
      </p:sp>
      <p:pic>
        <p:nvPicPr>
          <p:cNvPr id="22530" name="Picture 2" descr="http://player.myshared.ru/6/781603/slides/slide_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946793"/>
            <a:ext cx="4929222" cy="3696917"/>
          </a:xfrm>
          <a:prstGeom prst="rect">
            <a:avLst/>
          </a:prstGeom>
          <a:noFill/>
        </p:spPr>
      </p:pic>
      <p:pic>
        <p:nvPicPr>
          <p:cNvPr id="22532" name="Picture 4" descr="http://delaemrukami.info/wp-content/uploads/sites/13/2016/02/image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636332"/>
            <a:ext cx="3000396" cy="292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err="1" smtClean="0"/>
              <a:t>Пэчворк</a:t>
            </a:r>
            <a:r>
              <a:rPr lang="ru-RU" b="1" i="1" dirty="0" smtClean="0"/>
              <a:t> </a:t>
            </a:r>
            <a:r>
              <a:rPr lang="ru-RU" sz="4000" b="1" i="1" dirty="0" smtClean="0"/>
              <a:t>- </a:t>
            </a:r>
            <a:r>
              <a:rPr lang="ru-RU" sz="3600" i="1" dirty="0" smtClean="0"/>
              <a:t>это</a:t>
            </a:r>
            <a:r>
              <a:rPr lang="ru-RU" sz="4000" i="1" dirty="0" smtClean="0"/>
              <a:t> вид лоскутного шитья, где используется принцип мозаики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F:\флешка 1\Все слайды, фото, презентации для уроков\Для 5кл\Лоскут.шитьслайды 5кл\лоск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30324"/>
            <a:ext cx="5004048" cy="5327676"/>
          </a:xfrm>
          <a:prstGeom prst="rect">
            <a:avLst/>
          </a:prstGeom>
          <a:noFill/>
        </p:spPr>
      </p:pic>
      <p:pic>
        <p:nvPicPr>
          <p:cNvPr id="7171" name="Picture 3" descr="F:\флешка 1\Все слайды, фото, презентации для уроков\Для 5кл\Лоскут.шитьслайды 5кл\лос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30324"/>
            <a:ext cx="4243382" cy="513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7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8929718" cy="35719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Лоскутные прихватки могут быть самого разного вида. Самый популярный — это квадратная прихватка.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abbigli.ru/thumbs/E79PJ90CBiLzJm8_5bEbZyyeFO0=/27b64986905340cdb4cfb3e6841d50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06999"/>
            <a:ext cx="8358246" cy="4093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8421"/>
            <a:ext cx="8229600" cy="9858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Требования к изделию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298"/>
            <a:ext cx="9144000" cy="540070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1)Доступная технология изготовления.</a:t>
            </a:r>
          </a:p>
          <a:p>
            <a:r>
              <a:rPr lang="ru-RU" sz="3200" dirty="0" smtClean="0"/>
              <a:t>2)Небольшой расход ткани.</a:t>
            </a:r>
          </a:p>
          <a:p>
            <a:r>
              <a:rPr lang="ru-RU" sz="3200" dirty="0" smtClean="0"/>
              <a:t>3)Простая конструкция.</a:t>
            </a:r>
          </a:p>
          <a:p>
            <a:r>
              <a:rPr lang="ru-RU" sz="3200" dirty="0" smtClean="0"/>
              <a:t>4)Быстрое в изготовлении.</a:t>
            </a:r>
          </a:p>
          <a:p>
            <a:r>
              <a:rPr lang="ru-RU" sz="3200" dirty="0" smtClean="0"/>
              <a:t>5)Необходимо в быту.</a:t>
            </a:r>
          </a:p>
          <a:p>
            <a:r>
              <a:rPr lang="ru-RU" sz="3200" dirty="0" smtClean="0"/>
              <a:t>6)Соответствие цветовой гамме кухни.</a:t>
            </a:r>
          </a:p>
          <a:p>
            <a:r>
              <a:rPr lang="ru-RU" sz="3200" dirty="0" smtClean="0"/>
              <a:t>7)Из натуральной ткани.</a:t>
            </a:r>
          </a:p>
          <a:p>
            <a:r>
              <a:rPr lang="ru-RU" sz="3200" dirty="0" smtClean="0"/>
              <a:t>8)Красивая , яркая расцветка.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1016956/00325adf-dd20-4c82-b94b-1fccb46dd801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MS PGothic"/>
        <a:font script="Hang" typeface="HY중고딕"/>
        <a:font script="Hans" typeface="隶书"/>
        <a:font script="Hant" typeface="Microsoft JhengHei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SimSun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Всероссийский  детский фестиваль народной культуры «Наследники традиций»</vt:lpstr>
      <vt:lpstr>   Декоративно-прикладное творчество. Подноминация: «Художественный текстиль».  «Мал лоскуток, да дорог»  Выполнил ученик  8 Кл., Омутинской специальной школы» филиал МАОУ СОШ№1  Ворончихин Александр.</vt:lpstr>
      <vt:lpstr>.</vt:lpstr>
      <vt:lpstr>Лоскутное шитьё</vt:lpstr>
      <vt:lpstr>Слайд 5</vt:lpstr>
      <vt:lpstr>Пэчворк - это вид лоскутного шитья, где используется принцип мозаики</vt:lpstr>
      <vt:lpstr>Слайд 7</vt:lpstr>
      <vt:lpstr>Требования к изделию</vt:lpstr>
      <vt:lpstr>Слайд 9</vt:lpstr>
      <vt:lpstr>Полоска к полосочке . .</vt:lpstr>
      <vt:lpstr>Этапы сборки лицевой стороны прихватки</vt:lpstr>
      <vt:lpstr>Спасибо за внимание.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Silver1</cp:lastModifiedBy>
  <cp:revision>34</cp:revision>
  <dcterms:created xsi:type="dcterms:W3CDTF">2016-05-09T15:21:15Z</dcterms:created>
  <dcterms:modified xsi:type="dcterms:W3CDTF">2023-04-07T02:31:05Z</dcterms:modified>
  <cp:version>0906.0100.01</cp:version>
</cp:coreProperties>
</file>